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 id="2147483756" r:id="rId5"/>
    <p:sldMasterId id="2147483768" r:id="rId6"/>
    <p:sldMasterId id="2147483780" r:id="rId7"/>
    <p:sldMasterId id="2147483792" r:id="rId8"/>
    <p:sldMasterId id="2147483804" r:id="rId9"/>
  </p:sldMasterIdLst>
  <p:notesMasterIdLst>
    <p:notesMasterId r:id="rId37"/>
  </p:notesMasterIdLst>
  <p:sldIdLst>
    <p:sldId id="256" r:id="rId10"/>
    <p:sldId id="269" r:id="rId11"/>
    <p:sldId id="267" r:id="rId12"/>
    <p:sldId id="257" r:id="rId13"/>
    <p:sldId id="271" r:id="rId14"/>
    <p:sldId id="266" r:id="rId15"/>
    <p:sldId id="272" r:id="rId16"/>
    <p:sldId id="259" r:id="rId17"/>
    <p:sldId id="273" r:id="rId18"/>
    <p:sldId id="274" r:id="rId19"/>
    <p:sldId id="260"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62" r:id="rId33"/>
    <p:sldId id="264" r:id="rId34"/>
    <p:sldId id="263" r:id="rId35"/>
    <p:sldId id="278" r:id="rId36"/>
  </p:sldIdLst>
  <p:sldSz cx="14630400" cy="8229600"/>
  <p:notesSz cx="6858000" cy="9144000"/>
  <p:defaultTextStyle>
    <a:defPPr>
      <a:defRPr lang="en-US"/>
    </a:defPPr>
    <a:lvl1pPr marL="0" algn="l" defTabSz="1306221" rtl="0" eaLnBrk="1" latinLnBrk="0" hangingPunct="1">
      <a:defRPr sz="2600" kern="1200">
        <a:solidFill>
          <a:schemeClr val="tx1"/>
        </a:solidFill>
        <a:latin typeface="+mn-lt"/>
        <a:ea typeface="+mn-ea"/>
        <a:cs typeface="+mn-cs"/>
      </a:defRPr>
    </a:lvl1pPr>
    <a:lvl2pPr marL="653110" algn="l" defTabSz="1306221" rtl="0" eaLnBrk="1" latinLnBrk="0" hangingPunct="1">
      <a:defRPr sz="2600" kern="1200">
        <a:solidFill>
          <a:schemeClr val="tx1"/>
        </a:solidFill>
        <a:latin typeface="+mn-lt"/>
        <a:ea typeface="+mn-ea"/>
        <a:cs typeface="+mn-cs"/>
      </a:defRPr>
    </a:lvl2pPr>
    <a:lvl3pPr marL="1306221" algn="l" defTabSz="1306221" rtl="0" eaLnBrk="1" latinLnBrk="0" hangingPunct="1">
      <a:defRPr sz="2600" kern="1200">
        <a:solidFill>
          <a:schemeClr val="tx1"/>
        </a:solidFill>
        <a:latin typeface="+mn-lt"/>
        <a:ea typeface="+mn-ea"/>
        <a:cs typeface="+mn-cs"/>
      </a:defRPr>
    </a:lvl3pPr>
    <a:lvl4pPr marL="1959331" algn="l" defTabSz="1306221" rtl="0" eaLnBrk="1" latinLnBrk="0" hangingPunct="1">
      <a:defRPr sz="2600" kern="1200">
        <a:solidFill>
          <a:schemeClr val="tx1"/>
        </a:solidFill>
        <a:latin typeface="+mn-lt"/>
        <a:ea typeface="+mn-ea"/>
        <a:cs typeface="+mn-cs"/>
      </a:defRPr>
    </a:lvl4pPr>
    <a:lvl5pPr marL="2612442" algn="l" defTabSz="1306221" rtl="0" eaLnBrk="1" latinLnBrk="0" hangingPunct="1">
      <a:defRPr sz="2600" kern="1200">
        <a:solidFill>
          <a:schemeClr val="tx1"/>
        </a:solidFill>
        <a:latin typeface="+mn-lt"/>
        <a:ea typeface="+mn-ea"/>
        <a:cs typeface="+mn-cs"/>
      </a:defRPr>
    </a:lvl5pPr>
    <a:lvl6pPr marL="3265550" algn="l" defTabSz="1306221" rtl="0" eaLnBrk="1" latinLnBrk="0" hangingPunct="1">
      <a:defRPr sz="2600" kern="1200">
        <a:solidFill>
          <a:schemeClr val="tx1"/>
        </a:solidFill>
        <a:latin typeface="+mn-lt"/>
        <a:ea typeface="+mn-ea"/>
        <a:cs typeface="+mn-cs"/>
      </a:defRPr>
    </a:lvl6pPr>
    <a:lvl7pPr marL="3918661" algn="l" defTabSz="1306221" rtl="0" eaLnBrk="1" latinLnBrk="0" hangingPunct="1">
      <a:defRPr sz="2600" kern="1200">
        <a:solidFill>
          <a:schemeClr val="tx1"/>
        </a:solidFill>
        <a:latin typeface="+mn-lt"/>
        <a:ea typeface="+mn-ea"/>
        <a:cs typeface="+mn-cs"/>
      </a:defRPr>
    </a:lvl7pPr>
    <a:lvl8pPr marL="4571771" algn="l" defTabSz="1306221" rtl="0" eaLnBrk="1" latinLnBrk="0" hangingPunct="1">
      <a:defRPr sz="2600" kern="1200">
        <a:solidFill>
          <a:schemeClr val="tx1"/>
        </a:solidFill>
        <a:latin typeface="+mn-lt"/>
        <a:ea typeface="+mn-ea"/>
        <a:cs typeface="+mn-cs"/>
      </a:defRPr>
    </a:lvl8pPr>
    <a:lvl9pPr marL="5224882" algn="l" defTabSz="1306221"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14DC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361" autoAdjust="0"/>
  </p:normalViewPr>
  <p:slideViewPr>
    <p:cSldViewPr>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6AF4B4-FF4C-454D-869A-54927F5A3420}" type="datetimeFigureOut">
              <a:rPr lang="en-US" smtClean="0"/>
              <a:t>12/16/2020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BBA0D6-94BA-44AD-9915-066EE13B1904}" type="slidenum">
              <a:rPr lang="en-US" smtClean="0"/>
              <a:t>‹#›</a:t>
            </a:fld>
            <a:endParaRPr lang="en-US"/>
          </a:p>
        </p:txBody>
      </p:sp>
    </p:spTree>
    <p:extLst>
      <p:ext uri="{BB962C8B-B14F-4D97-AF65-F5344CB8AC3E}">
        <p14:creationId xmlns:p14="http://schemas.microsoft.com/office/powerpoint/2010/main" val="2876047885"/>
      </p:ext>
    </p:extLst>
  </p:cSld>
  <p:clrMap bg1="lt1" tx1="dk1" bg2="lt2" tx2="dk2" accent1="accent1" accent2="accent2" accent3="accent3" accent4="accent4" accent5="accent5" accent6="accent6" hlink="hlink" folHlink="folHlink"/>
  <p:notesStyle>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5b15f0a3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d251bb473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df04328a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df04328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965474a9_3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b9a0b07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b9a0b07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23630543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23630543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814cf7d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d814cf7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965474a9_3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e965474a9_3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18362" y="2819404"/>
            <a:ext cx="12435840" cy="176403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286000" y="4648202"/>
            <a:ext cx="10241280" cy="1295400"/>
          </a:xfrm>
        </p:spPr>
        <p:txBody>
          <a:bodyPr/>
          <a:lstStyle>
            <a:lvl1pPr marL="0" indent="0" algn="ctr">
              <a:buNone/>
              <a:defRPr>
                <a:solidFill>
                  <a:schemeClr val="tx1">
                    <a:tint val="75000"/>
                  </a:schemeClr>
                </a:solidFill>
              </a:defRPr>
            </a:lvl1pPr>
            <a:lvl2pPr marL="652750" indent="0" algn="ctr">
              <a:buNone/>
              <a:defRPr>
                <a:solidFill>
                  <a:schemeClr val="tx1">
                    <a:tint val="75000"/>
                  </a:schemeClr>
                </a:solidFill>
              </a:defRPr>
            </a:lvl2pPr>
            <a:lvl3pPr marL="1305506" indent="0" algn="ctr">
              <a:buNone/>
              <a:defRPr>
                <a:solidFill>
                  <a:schemeClr val="tx1">
                    <a:tint val="75000"/>
                  </a:schemeClr>
                </a:solidFill>
              </a:defRPr>
            </a:lvl3pPr>
            <a:lvl4pPr marL="1958258" indent="0" algn="ctr">
              <a:buNone/>
              <a:defRPr>
                <a:solidFill>
                  <a:schemeClr val="tx1">
                    <a:tint val="75000"/>
                  </a:schemeClr>
                </a:solidFill>
              </a:defRPr>
            </a:lvl4pPr>
            <a:lvl5pPr marL="2611011" indent="0" algn="ctr">
              <a:buNone/>
              <a:defRPr>
                <a:solidFill>
                  <a:schemeClr val="tx1">
                    <a:tint val="75000"/>
                  </a:schemeClr>
                </a:solidFill>
              </a:defRPr>
            </a:lvl5pPr>
            <a:lvl6pPr marL="3263757" indent="0" algn="ctr">
              <a:buNone/>
              <a:defRPr>
                <a:solidFill>
                  <a:schemeClr val="tx1">
                    <a:tint val="75000"/>
                  </a:schemeClr>
                </a:solidFill>
              </a:defRPr>
            </a:lvl6pPr>
            <a:lvl7pPr marL="3916509" indent="0" algn="ctr">
              <a:buNone/>
              <a:defRPr>
                <a:solidFill>
                  <a:schemeClr val="tx1">
                    <a:tint val="75000"/>
                  </a:schemeClr>
                </a:solidFill>
              </a:defRPr>
            </a:lvl7pPr>
            <a:lvl8pPr marL="4569258" indent="0" algn="ctr">
              <a:buNone/>
              <a:defRPr>
                <a:solidFill>
                  <a:schemeClr val="tx1">
                    <a:tint val="75000"/>
                  </a:schemeClr>
                </a:solidFill>
              </a:defRPr>
            </a:lvl8pPr>
            <a:lvl9pPr marL="5222014"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53C06-1C34-4ACF-8E76-5F1B1ED0626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49" y="7429374"/>
            <a:ext cx="2135685" cy="515997"/>
          </a:xfrm>
          <a:prstGeom prst="rect">
            <a:avLst/>
          </a:prstGeom>
        </p:spPr>
      </p:pic>
    </p:spTree>
    <p:extLst>
      <p:ext uri="{BB962C8B-B14F-4D97-AF65-F5344CB8AC3E}">
        <p14:creationId xmlns:p14="http://schemas.microsoft.com/office/powerpoint/2010/main" val="3208202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86A3B2-1F39-4501-B310-1E8CAD3CF80A}"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1406463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2"/>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1009" y="396242"/>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86A3B2-1F39-4501-B310-1E8CAD3CF80A}"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711428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3964358" y="665040"/>
            <a:ext cx="999072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3964358" y="7584000"/>
            <a:ext cx="999072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3794760" y="1008360"/>
            <a:ext cx="10130400" cy="24672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None/>
              <a:defRPr sz="7700">
                <a:solidFill>
                  <a:schemeClr val="lt1"/>
                </a:solidFill>
              </a:defRPr>
            </a:lvl1pPr>
            <a:lvl2pPr lvl="1" rtl="0">
              <a:spcBef>
                <a:spcPts val="0"/>
              </a:spcBef>
              <a:spcAft>
                <a:spcPts val="0"/>
              </a:spcAft>
              <a:buClr>
                <a:schemeClr val="lt1"/>
              </a:buClr>
              <a:buSzPts val="4800"/>
              <a:buNone/>
              <a:defRPr sz="7700">
                <a:solidFill>
                  <a:schemeClr val="lt1"/>
                </a:solidFill>
              </a:defRPr>
            </a:lvl2pPr>
            <a:lvl3pPr lvl="2" rtl="0">
              <a:spcBef>
                <a:spcPts val="0"/>
              </a:spcBef>
              <a:spcAft>
                <a:spcPts val="0"/>
              </a:spcAft>
              <a:buClr>
                <a:schemeClr val="lt1"/>
              </a:buClr>
              <a:buSzPts val="4800"/>
              <a:buNone/>
              <a:defRPr sz="7700">
                <a:solidFill>
                  <a:schemeClr val="lt1"/>
                </a:solidFill>
              </a:defRPr>
            </a:lvl3pPr>
            <a:lvl4pPr lvl="3" rtl="0">
              <a:spcBef>
                <a:spcPts val="0"/>
              </a:spcBef>
              <a:spcAft>
                <a:spcPts val="0"/>
              </a:spcAft>
              <a:buClr>
                <a:schemeClr val="lt1"/>
              </a:buClr>
              <a:buSzPts val="4800"/>
              <a:buNone/>
              <a:defRPr sz="7700">
                <a:solidFill>
                  <a:schemeClr val="lt1"/>
                </a:solidFill>
              </a:defRPr>
            </a:lvl4pPr>
            <a:lvl5pPr lvl="4" rtl="0">
              <a:spcBef>
                <a:spcPts val="0"/>
              </a:spcBef>
              <a:spcAft>
                <a:spcPts val="0"/>
              </a:spcAft>
              <a:buClr>
                <a:schemeClr val="lt1"/>
              </a:buClr>
              <a:buSzPts val="4800"/>
              <a:buNone/>
              <a:defRPr sz="7700">
                <a:solidFill>
                  <a:schemeClr val="lt1"/>
                </a:solidFill>
              </a:defRPr>
            </a:lvl5pPr>
            <a:lvl6pPr lvl="5" rtl="0">
              <a:spcBef>
                <a:spcPts val="0"/>
              </a:spcBef>
              <a:spcAft>
                <a:spcPts val="0"/>
              </a:spcAft>
              <a:buClr>
                <a:schemeClr val="lt1"/>
              </a:buClr>
              <a:buSzPts val="4800"/>
              <a:buNone/>
              <a:defRPr sz="7700">
                <a:solidFill>
                  <a:schemeClr val="lt1"/>
                </a:solidFill>
              </a:defRPr>
            </a:lvl6pPr>
            <a:lvl7pPr lvl="6" rtl="0">
              <a:spcBef>
                <a:spcPts val="0"/>
              </a:spcBef>
              <a:spcAft>
                <a:spcPts val="0"/>
              </a:spcAft>
              <a:buClr>
                <a:schemeClr val="lt1"/>
              </a:buClr>
              <a:buSzPts val="4800"/>
              <a:buNone/>
              <a:defRPr sz="7700">
                <a:solidFill>
                  <a:schemeClr val="lt1"/>
                </a:solidFill>
              </a:defRPr>
            </a:lvl7pPr>
            <a:lvl8pPr lvl="7" rtl="0">
              <a:spcBef>
                <a:spcPts val="0"/>
              </a:spcBef>
              <a:spcAft>
                <a:spcPts val="0"/>
              </a:spcAft>
              <a:buClr>
                <a:schemeClr val="lt1"/>
              </a:buClr>
              <a:buSzPts val="4800"/>
              <a:buNone/>
              <a:defRPr sz="7700">
                <a:solidFill>
                  <a:schemeClr val="lt1"/>
                </a:solidFill>
              </a:defRPr>
            </a:lvl8pPr>
            <a:lvl9pPr lvl="8" rtl="0">
              <a:spcBef>
                <a:spcPts val="0"/>
              </a:spcBef>
              <a:spcAft>
                <a:spcPts val="0"/>
              </a:spcAft>
              <a:buClr>
                <a:schemeClr val="lt1"/>
              </a:buClr>
              <a:buSzPts val="4800"/>
              <a:buNone/>
              <a:defRPr sz="7700">
                <a:solidFill>
                  <a:schemeClr val="lt1"/>
                </a:solidFill>
              </a:defRPr>
            </a:lvl9pPr>
          </a:lstStyle>
          <a:p>
            <a:endParaRPr/>
          </a:p>
        </p:txBody>
      </p:sp>
      <p:sp>
        <p:nvSpPr>
          <p:cNvPr id="14" name="Google Shape;14;p2"/>
          <p:cNvSpPr txBox="1">
            <a:spLocks noGrp="1"/>
          </p:cNvSpPr>
          <p:nvPr>
            <p:ph type="subTitle" idx="1"/>
          </p:nvPr>
        </p:nvSpPr>
        <p:spPr>
          <a:xfrm>
            <a:off x="3824427" y="5181520"/>
            <a:ext cx="10130400" cy="1986720"/>
          </a:xfrm>
          <a:prstGeom prst="rect">
            <a:avLst/>
          </a:prstGeom>
        </p:spPr>
        <p:txBody>
          <a:bodyPr spcFirstLastPara="1" wrap="square" lIns="146280" tIns="146280" rIns="146280" bIns="146280"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900">
                <a:solidFill>
                  <a:schemeClr val="lt1"/>
                </a:solidFill>
              </a:defRPr>
            </a:lvl2pPr>
            <a:lvl3pPr lvl="2" rtl="0">
              <a:lnSpc>
                <a:spcPct val="100000"/>
              </a:lnSpc>
              <a:spcBef>
                <a:spcPts val="0"/>
              </a:spcBef>
              <a:spcAft>
                <a:spcPts val="0"/>
              </a:spcAft>
              <a:buClr>
                <a:schemeClr val="lt1"/>
              </a:buClr>
              <a:buSzPts val="1800"/>
              <a:buNone/>
              <a:defRPr sz="2900">
                <a:solidFill>
                  <a:schemeClr val="lt1"/>
                </a:solidFill>
              </a:defRPr>
            </a:lvl3pPr>
            <a:lvl4pPr lvl="3" rtl="0">
              <a:lnSpc>
                <a:spcPct val="100000"/>
              </a:lnSpc>
              <a:spcBef>
                <a:spcPts val="0"/>
              </a:spcBef>
              <a:spcAft>
                <a:spcPts val="0"/>
              </a:spcAft>
              <a:buClr>
                <a:schemeClr val="lt1"/>
              </a:buClr>
              <a:buSzPts val="1800"/>
              <a:buNone/>
              <a:defRPr sz="2900">
                <a:solidFill>
                  <a:schemeClr val="lt1"/>
                </a:solidFill>
              </a:defRPr>
            </a:lvl4pPr>
            <a:lvl5pPr lvl="4" rtl="0">
              <a:lnSpc>
                <a:spcPct val="100000"/>
              </a:lnSpc>
              <a:spcBef>
                <a:spcPts val="0"/>
              </a:spcBef>
              <a:spcAft>
                <a:spcPts val="0"/>
              </a:spcAft>
              <a:buClr>
                <a:schemeClr val="lt1"/>
              </a:buClr>
              <a:buSzPts val="1800"/>
              <a:buNone/>
              <a:defRPr sz="2900">
                <a:solidFill>
                  <a:schemeClr val="lt1"/>
                </a:solidFill>
              </a:defRPr>
            </a:lvl5pPr>
            <a:lvl6pPr lvl="5" rtl="0">
              <a:lnSpc>
                <a:spcPct val="100000"/>
              </a:lnSpc>
              <a:spcBef>
                <a:spcPts val="0"/>
              </a:spcBef>
              <a:spcAft>
                <a:spcPts val="0"/>
              </a:spcAft>
              <a:buClr>
                <a:schemeClr val="lt1"/>
              </a:buClr>
              <a:buSzPts val="1800"/>
              <a:buNone/>
              <a:defRPr sz="2900">
                <a:solidFill>
                  <a:schemeClr val="lt1"/>
                </a:solidFill>
              </a:defRPr>
            </a:lvl6pPr>
            <a:lvl7pPr lvl="6" rtl="0">
              <a:lnSpc>
                <a:spcPct val="100000"/>
              </a:lnSpc>
              <a:spcBef>
                <a:spcPts val="0"/>
              </a:spcBef>
              <a:spcAft>
                <a:spcPts val="0"/>
              </a:spcAft>
              <a:buClr>
                <a:schemeClr val="lt1"/>
              </a:buClr>
              <a:buSzPts val="1800"/>
              <a:buNone/>
              <a:defRPr sz="2900">
                <a:solidFill>
                  <a:schemeClr val="lt1"/>
                </a:solidFill>
              </a:defRPr>
            </a:lvl7pPr>
            <a:lvl8pPr lvl="7" rtl="0">
              <a:lnSpc>
                <a:spcPct val="100000"/>
              </a:lnSpc>
              <a:spcBef>
                <a:spcPts val="0"/>
              </a:spcBef>
              <a:spcAft>
                <a:spcPts val="0"/>
              </a:spcAft>
              <a:buClr>
                <a:schemeClr val="lt1"/>
              </a:buClr>
              <a:buSzPts val="1800"/>
              <a:buNone/>
              <a:defRPr sz="2900">
                <a:solidFill>
                  <a:schemeClr val="lt1"/>
                </a:solidFill>
              </a:defRPr>
            </a:lvl8pPr>
            <a:lvl9pPr lvl="8" rtl="0">
              <a:lnSpc>
                <a:spcPct val="100000"/>
              </a:lnSpc>
              <a:spcBef>
                <a:spcPts val="0"/>
              </a:spcBef>
              <a:spcAft>
                <a:spcPts val="0"/>
              </a:spcAft>
              <a:buClr>
                <a:schemeClr val="lt1"/>
              </a:buClr>
              <a:buSzPts val="1800"/>
              <a:buNone/>
              <a:defRPr sz="2900">
                <a:solidFill>
                  <a:schemeClr val="lt1"/>
                </a:solidFill>
              </a:defRPr>
            </a:lvl9pPr>
          </a:lstStyle>
          <a:p>
            <a:endParaRPr/>
          </a:p>
        </p:txBody>
      </p:sp>
      <p:sp>
        <p:nvSpPr>
          <p:cNvPr id="15" name="Google Shape;15;p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383877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80320" y="665040"/>
            <a:ext cx="1327488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680320" y="7584000"/>
            <a:ext cx="1327488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650280" y="2890920"/>
            <a:ext cx="13274880" cy="246720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lt1"/>
              </a:buClr>
              <a:buSzPts val="4800"/>
              <a:buNone/>
              <a:defRPr sz="7700">
                <a:solidFill>
                  <a:schemeClr val="lt1"/>
                </a:solidFill>
              </a:defRPr>
            </a:lvl1pPr>
            <a:lvl2pPr lvl="1" algn="ctr" rtl="0">
              <a:spcBef>
                <a:spcPts val="0"/>
              </a:spcBef>
              <a:spcAft>
                <a:spcPts val="0"/>
              </a:spcAft>
              <a:buClr>
                <a:schemeClr val="lt1"/>
              </a:buClr>
              <a:buSzPts val="4800"/>
              <a:buNone/>
              <a:defRPr sz="7700">
                <a:solidFill>
                  <a:schemeClr val="lt1"/>
                </a:solidFill>
              </a:defRPr>
            </a:lvl2pPr>
            <a:lvl3pPr lvl="2" algn="ctr" rtl="0">
              <a:spcBef>
                <a:spcPts val="0"/>
              </a:spcBef>
              <a:spcAft>
                <a:spcPts val="0"/>
              </a:spcAft>
              <a:buClr>
                <a:schemeClr val="lt1"/>
              </a:buClr>
              <a:buSzPts val="4800"/>
              <a:buNone/>
              <a:defRPr sz="7700">
                <a:solidFill>
                  <a:schemeClr val="lt1"/>
                </a:solidFill>
              </a:defRPr>
            </a:lvl3pPr>
            <a:lvl4pPr lvl="3" algn="ctr" rtl="0">
              <a:spcBef>
                <a:spcPts val="0"/>
              </a:spcBef>
              <a:spcAft>
                <a:spcPts val="0"/>
              </a:spcAft>
              <a:buClr>
                <a:schemeClr val="lt1"/>
              </a:buClr>
              <a:buSzPts val="4800"/>
              <a:buNone/>
              <a:defRPr sz="7700">
                <a:solidFill>
                  <a:schemeClr val="lt1"/>
                </a:solidFill>
              </a:defRPr>
            </a:lvl4pPr>
            <a:lvl5pPr lvl="4" algn="ctr" rtl="0">
              <a:spcBef>
                <a:spcPts val="0"/>
              </a:spcBef>
              <a:spcAft>
                <a:spcPts val="0"/>
              </a:spcAft>
              <a:buClr>
                <a:schemeClr val="lt1"/>
              </a:buClr>
              <a:buSzPts val="4800"/>
              <a:buNone/>
              <a:defRPr sz="7700">
                <a:solidFill>
                  <a:schemeClr val="lt1"/>
                </a:solidFill>
              </a:defRPr>
            </a:lvl5pPr>
            <a:lvl6pPr lvl="5" algn="ctr" rtl="0">
              <a:spcBef>
                <a:spcPts val="0"/>
              </a:spcBef>
              <a:spcAft>
                <a:spcPts val="0"/>
              </a:spcAft>
              <a:buClr>
                <a:schemeClr val="lt1"/>
              </a:buClr>
              <a:buSzPts val="4800"/>
              <a:buNone/>
              <a:defRPr sz="7700">
                <a:solidFill>
                  <a:schemeClr val="lt1"/>
                </a:solidFill>
              </a:defRPr>
            </a:lvl6pPr>
            <a:lvl7pPr lvl="6" algn="ctr" rtl="0">
              <a:spcBef>
                <a:spcPts val="0"/>
              </a:spcBef>
              <a:spcAft>
                <a:spcPts val="0"/>
              </a:spcAft>
              <a:buClr>
                <a:schemeClr val="lt1"/>
              </a:buClr>
              <a:buSzPts val="4800"/>
              <a:buNone/>
              <a:defRPr sz="7700">
                <a:solidFill>
                  <a:schemeClr val="lt1"/>
                </a:solidFill>
              </a:defRPr>
            </a:lvl7pPr>
            <a:lvl8pPr lvl="7" algn="ctr" rtl="0">
              <a:spcBef>
                <a:spcPts val="0"/>
              </a:spcBef>
              <a:spcAft>
                <a:spcPts val="0"/>
              </a:spcAft>
              <a:buClr>
                <a:schemeClr val="lt1"/>
              </a:buClr>
              <a:buSzPts val="4800"/>
              <a:buNone/>
              <a:defRPr sz="7700">
                <a:solidFill>
                  <a:schemeClr val="lt1"/>
                </a:solidFill>
              </a:defRPr>
            </a:lvl8pPr>
            <a:lvl9pPr lvl="8" algn="ctr" rtl="0">
              <a:spcBef>
                <a:spcPts val="0"/>
              </a:spcBef>
              <a:spcAft>
                <a:spcPts val="0"/>
              </a:spcAft>
              <a:buClr>
                <a:schemeClr val="lt1"/>
              </a:buClr>
              <a:buSzPts val="4800"/>
              <a:buNone/>
              <a:defRPr sz="7700">
                <a:solidFill>
                  <a:schemeClr val="lt1"/>
                </a:solidFill>
              </a:defRPr>
            </a:lvl9pPr>
          </a:lstStyle>
          <a:p>
            <a:endParaRPr/>
          </a:p>
        </p:txBody>
      </p:sp>
      <p:sp>
        <p:nvSpPr>
          <p:cNvPr id="20" name="Google Shape;20;p3"/>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293564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56179" y="2553242"/>
            <a:ext cx="10114560" cy="4803840"/>
          </a:xfrm>
          <a:prstGeom prst="rect">
            <a:avLst/>
          </a:prstGeom>
        </p:spPr>
        <p:txBody>
          <a:bodyPr spcFirstLastPara="1" wrap="square" lIns="146280" tIns="146280" rIns="146280" bIns="146280" anchor="t" anchorCtr="0">
            <a:noAutofit/>
          </a:bodyPr>
          <a:lstStyle>
            <a:lvl1pPr marL="731520" lvl="0" indent="-548640" rtl="0">
              <a:spcBef>
                <a:spcPts val="0"/>
              </a:spcBef>
              <a:spcAft>
                <a:spcPts val="0"/>
              </a:spcAft>
              <a:buSzPts val="1800"/>
              <a:buChar char="●"/>
              <a:defRPr/>
            </a:lvl1pPr>
            <a:lvl2pPr marL="1463040" lvl="1" indent="-508000" rtl="0">
              <a:spcBef>
                <a:spcPts val="2560"/>
              </a:spcBef>
              <a:spcAft>
                <a:spcPts val="0"/>
              </a:spcAft>
              <a:buSzPts val="1400"/>
              <a:buChar char="○"/>
              <a:defRPr/>
            </a:lvl2pPr>
            <a:lvl3pPr marL="2194560" lvl="2" indent="-508000" rtl="0">
              <a:spcBef>
                <a:spcPts val="2560"/>
              </a:spcBef>
              <a:spcAft>
                <a:spcPts val="0"/>
              </a:spcAft>
              <a:buSzPts val="1400"/>
              <a:buChar char="■"/>
              <a:defRPr/>
            </a:lvl3pPr>
            <a:lvl4pPr marL="2926080" lvl="3" indent="-508000" rtl="0">
              <a:spcBef>
                <a:spcPts val="2560"/>
              </a:spcBef>
              <a:spcAft>
                <a:spcPts val="0"/>
              </a:spcAft>
              <a:buSzPts val="1400"/>
              <a:buChar char="●"/>
              <a:defRPr/>
            </a:lvl4pPr>
            <a:lvl5pPr marL="3657600" lvl="4" indent="-508000" rtl="0">
              <a:spcBef>
                <a:spcPts val="2560"/>
              </a:spcBef>
              <a:spcAft>
                <a:spcPts val="0"/>
              </a:spcAft>
              <a:buSzPts val="1400"/>
              <a:buChar char="○"/>
              <a:defRPr/>
            </a:lvl5pPr>
            <a:lvl6pPr marL="4389120" lvl="5" indent="-508000" rtl="0">
              <a:spcBef>
                <a:spcPts val="2560"/>
              </a:spcBef>
              <a:spcAft>
                <a:spcPts val="0"/>
              </a:spcAft>
              <a:buSzPts val="1400"/>
              <a:buChar char="■"/>
              <a:defRPr/>
            </a:lvl6pPr>
            <a:lvl7pPr marL="5120640" lvl="6" indent="-508000" rtl="0">
              <a:spcBef>
                <a:spcPts val="2560"/>
              </a:spcBef>
              <a:spcAft>
                <a:spcPts val="0"/>
              </a:spcAft>
              <a:buSzPts val="1400"/>
              <a:buChar char="●"/>
              <a:defRPr/>
            </a:lvl7pPr>
            <a:lvl8pPr marL="5852160" lvl="7" indent="-508000" rtl="0">
              <a:spcBef>
                <a:spcPts val="2560"/>
              </a:spcBef>
              <a:spcAft>
                <a:spcPts val="0"/>
              </a:spcAft>
              <a:buSzPts val="1400"/>
              <a:buChar char="○"/>
              <a:defRPr/>
            </a:lvl8pPr>
            <a:lvl9pPr marL="6583680" lvl="8" indent="-508000" rtl="0">
              <a:spcBef>
                <a:spcPts val="2560"/>
              </a:spcBef>
              <a:spcAft>
                <a:spcPts val="2560"/>
              </a:spcAft>
              <a:buSzPts val="1400"/>
              <a:buChar char="■"/>
              <a:defRPr/>
            </a:lvl9pPr>
          </a:lstStyle>
          <a:p>
            <a:endParaRPr/>
          </a:p>
        </p:txBody>
      </p:sp>
      <p:sp>
        <p:nvSpPr>
          <p:cNvPr id="27" name="Google Shape;27;p4"/>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231832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84048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4" name="Google Shape;34;p5"/>
          <p:cNvSpPr txBox="1">
            <a:spLocks noGrp="1"/>
          </p:cNvSpPr>
          <p:nvPr>
            <p:ph type="body" idx="2"/>
          </p:nvPr>
        </p:nvSpPr>
        <p:spPr>
          <a:xfrm>
            <a:off x="904091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5" name="Google Shape;35;p5"/>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137787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85280" y="658520"/>
            <a:ext cx="13632960" cy="102336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029048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511200" y="1498560"/>
            <a:ext cx="4492800" cy="1209120"/>
          </a:xfrm>
          <a:prstGeom prst="rect">
            <a:avLst/>
          </a:prstGeom>
        </p:spPr>
        <p:txBody>
          <a:bodyPr spcFirstLastPara="1" wrap="square" lIns="146280" tIns="146280" rIns="146280" bIns="146280"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3800"/>
            </a:lvl2pPr>
            <a:lvl3pPr lvl="2" rtl="0">
              <a:spcBef>
                <a:spcPts val="0"/>
              </a:spcBef>
              <a:spcAft>
                <a:spcPts val="0"/>
              </a:spcAft>
              <a:buSzPts val="2400"/>
              <a:buNone/>
              <a:defRPr sz="3800"/>
            </a:lvl3pPr>
            <a:lvl4pPr lvl="3" rtl="0">
              <a:spcBef>
                <a:spcPts val="0"/>
              </a:spcBef>
              <a:spcAft>
                <a:spcPts val="0"/>
              </a:spcAft>
              <a:buSzPts val="2400"/>
              <a:buNone/>
              <a:defRPr sz="3800"/>
            </a:lvl4pPr>
            <a:lvl5pPr lvl="4" rtl="0">
              <a:spcBef>
                <a:spcPts val="0"/>
              </a:spcBef>
              <a:spcAft>
                <a:spcPts val="0"/>
              </a:spcAft>
              <a:buSzPts val="2400"/>
              <a:buNone/>
              <a:defRPr sz="3800"/>
            </a:lvl5pPr>
            <a:lvl6pPr lvl="5" rtl="0">
              <a:spcBef>
                <a:spcPts val="0"/>
              </a:spcBef>
              <a:spcAft>
                <a:spcPts val="0"/>
              </a:spcAft>
              <a:buSzPts val="2400"/>
              <a:buNone/>
              <a:defRPr sz="3800"/>
            </a:lvl6pPr>
            <a:lvl7pPr lvl="6" rtl="0">
              <a:spcBef>
                <a:spcPts val="0"/>
              </a:spcBef>
              <a:spcAft>
                <a:spcPts val="0"/>
              </a:spcAft>
              <a:buSzPts val="2400"/>
              <a:buNone/>
              <a:defRPr sz="3800"/>
            </a:lvl7pPr>
            <a:lvl8pPr lvl="7" rtl="0">
              <a:spcBef>
                <a:spcPts val="0"/>
              </a:spcBef>
              <a:spcAft>
                <a:spcPts val="0"/>
              </a:spcAft>
              <a:buSzPts val="2400"/>
              <a:buNone/>
              <a:defRPr sz="3800"/>
            </a:lvl8pPr>
            <a:lvl9pPr lvl="8" rtl="0">
              <a:spcBef>
                <a:spcPts val="0"/>
              </a:spcBef>
              <a:spcAft>
                <a:spcPts val="0"/>
              </a:spcAft>
              <a:buSzPts val="2400"/>
              <a:buNone/>
              <a:defRPr sz="3800"/>
            </a:lvl9pPr>
          </a:lstStyle>
          <a:p>
            <a:endParaRPr/>
          </a:p>
        </p:txBody>
      </p:sp>
      <p:sp>
        <p:nvSpPr>
          <p:cNvPr id="42" name="Google Shape;42;p7"/>
          <p:cNvSpPr txBox="1">
            <a:spLocks noGrp="1"/>
          </p:cNvSpPr>
          <p:nvPr>
            <p:ph type="body" idx="1"/>
          </p:nvPr>
        </p:nvSpPr>
        <p:spPr>
          <a:xfrm>
            <a:off x="511200" y="2954886"/>
            <a:ext cx="4492800" cy="4489920"/>
          </a:xfrm>
          <a:prstGeom prst="rect">
            <a:avLst/>
          </a:prstGeom>
        </p:spPr>
        <p:txBody>
          <a:bodyPr spcFirstLastPara="1" wrap="square" lIns="146280" tIns="146280" rIns="146280" bIns="146280" anchor="t" anchorCtr="0">
            <a:noAutofit/>
          </a:bodyPr>
          <a:lstStyle>
            <a:lvl1pPr marL="731520" lvl="0" indent="-487680" rtl="0">
              <a:spcBef>
                <a:spcPts val="0"/>
              </a:spcBef>
              <a:spcAft>
                <a:spcPts val="0"/>
              </a:spcAft>
              <a:buSzPts val="1200"/>
              <a:buChar char="●"/>
              <a:defRPr sz="19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43" name="Google Shape;43;p7"/>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760780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148918" y="1202320"/>
            <a:ext cx="13795680" cy="61368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Char char="●"/>
              <a:defRPr sz="7700">
                <a:solidFill>
                  <a:schemeClr val="lt1"/>
                </a:solidFill>
              </a:defRPr>
            </a:lvl1pPr>
            <a:lvl2pPr lvl="1" rtl="0">
              <a:spcBef>
                <a:spcPts val="1600"/>
              </a:spcBef>
              <a:spcAft>
                <a:spcPts val="0"/>
              </a:spcAft>
              <a:buClr>
                <a:schemeClr val="lt1"/>
              </a:buClr>
              <a:buSzPts val="4800"/>
              <a:buChar char="○"/>
              <a:defRPr sz="7700">
                <a:solidFill>
                  <a:schemeClr val="lt1"/>
                </a:solidFill>
              </a:defRPr>
            </a:lvl2pPr>
            <a:lvl3pPr lvl="2" rtl="0">
              <a:spcBef>
                <a:spcPts val="0"/>
              </a:spcBef>
              <a:spcAft>
                <a:spcPts val="0"/>
              </a:spcAft>
              <a:buClr>
                <a:schemeClr val="lt1"/>
              </a:buClr>
              <a:buSzPts val="4800"/>
              <a:buChar char="■"/>
              <a:defRPr sz="7700">
                <a:solidFill>
                  <a:schemeClr val="lt1"/>
                </a:solidFill>
              </a:defRPr>
            </a:lvl3pPr>
            <a:lvl4pPr lvl="3" rtl="0">
              <a:spcBef>
                <a:spcPts val="0"/>
              </a:spcBef>
              <a:spcAft>
                <a:spcPts val="0"/>
              </a:spcAft>
              <a:buClr>
                <a:schemeClr val="lt1"/>
              </a:buClr>
              <a:buSzPts val="4800"/>
              <a:buChar char="●"/>
              <a:defRPr sz="7700">
                <a:solidFill>
                  <a:schemeClr val="lt1"/>
                </a:solidFill>
              </a:defRPr>
            </a:lvl4pPr>
            <a:lvl5pPr lvl="4" rtl="0">
              <a:spcBef>
                <a:spcPts val="0"/>
              </a:spcBef>
              <a:spcAft>
                <a:spcPts val="0"/>
              </a:spcAft>
              <a:buClr>
                <a:schemeClr val="lt1"/>
              </a:buClr>
              <a:buSzPts val="4800"/>
              <a:buChar char="○"/>
              <a:defRPr sz="7700">
                <a:solidFill>
                  <a:schemeClr val="lt1"/>
                </a:solidFill>
              </a:defRPr>
            </a:lvl5pPr>
            <a:lvl6pPr lvl="5" rtl="0">
              <a:spcBef>
                <a:spcPts val="0"/>
              </a:spcBef>
              <a:spcAft>
                <a:spcPts val="0"/>
              </a:spcAft>
              <a:buClr>
                <a:schemeClr val="lt1"/>
              </a:buClr>
              <a:buSzPts val="4800"/>
              <a:buChar char="■"/>
              <a:defRPr sz="7700">
                <a:solidFill>
                  <a:schemeClr val="lt1"/>
                </a:solidFill>
              </a:defRPr>
            </a:lvl6pPr>
            <a:lvl7pPr lvl="6" rtl="0">
              <a:spcBef>
                <a:spcPts val="0"/>
              </a:spcBef>
              <a:spcAft>
                <a:spcPts val="0"/>
              </a:spcAft>
              <a:buClr>
                <a:schemeClr val="lt1"/>
              </a:buClr>
              <a:buSzPts val="4800"/>
              <a:buChar char="●"/>
              <a:defRPr sz="7700">
                <a:solidFill>
                  <a:schemeClr val="lt1"/>
                </a:solidFill>
              </a:defRPr>
            </a:lvl7pPr>
            <a:lvl8pPr lvl="7" rtl="0">
              <a:spcBef>
                <a:spcPts val="0"/>
              </a:spcBef>
              <a:spcAft>
                <a:spcPts val="0"/>
              </a:spcAft>
              <a:buClr>
                <a:schemeClr val="lt1"/>
              </a:buClr>
              <a:buSzPts val="4800"/>
              <a:buChar char="○"/>
              <a:defRPr sz="7700">
                <a:solidFill>
                  <a:schemeClr val="lt1"/>
                </a:solidFill>
              </a:defRPr>
            </a:lvl8pPr>
            <a:lvl9pPr lvl="8" rtl="0">
              <a:spcBef>
                <a:spcPts val="0"/>
              </a:spcBef>
              <a:spcAft>
                <a:spcPts val="0"/>
              </a:spcAft>
              <a:buClr>
                <a:schemeClr val="lt1"/>
              </a:buClr>
              <a:buSzPts val="4800"/>
              <a:buChar char="■"/>
              <a:defRPr sz="7700">
                <a:solidFill>
                  <a:schemeClr val="lt1"/>
                </a:solidFill>
              </a:defRPr>
            </a:lvl9pPr>
          </a:lstStyle>
          <a:p>
            <a:endParaRPr/>
          </a:p>
        </p:txBody>
      </p:sp>
      <p:sp>
        <p:nvSpPr>
          <p:cNvPr id="47" name="Google Shape;47;p8"/>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709641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7315200" y="200"/>
            <a:ext cx="7315200" cy="8229600"/>
          </a:xfrm>
          <a:prstGeom prst="rect">
            <a:avLst/>
          </a:prstGeom>
          <a:solidFill>
            <a:schemeClr val="dk1"/>
          </a:solidFill>
          <a:ln>
            <a:noFill/>
          </a:ln>
        </p:spPr>
        <p:txBody>
          <a:bodyPr spcFirstLastPara="1" wrap="square" lIns="146280" tIns="146280" rIns="146280" bIns="146280" anchor="ctr" anchorCtr="0">
            <a:noAutofit/>
          </a:bodyPr>
          <a:lstStyle/>
          <a:p>
            <a:pPr defTabSz="914400">
              <a:buClr>
                <a:srgbClr val="000000"/>
              </a:buClr>
              <a:buFont typeface="Arial"/>
              <a:buNone/>
            </a:pPr>
            <a:endParaRPr sz="2200" kern="0">
              <a:solidFill>
                <a:srgbClr val="000000"/>
              </a:solidFill>
              <a:cs typeface="Arial"/>
              <a:sym typeface="Arial"/>
            </a:endParaRPr>
          </a:p>
        </p:txBody>
      </p:sp>
      <p:cxnSp>
        <p:nvCxnSpPr>
          <p:cNvPr id="50" name="Google Shape;50;p9"/>
          <p:cNvCxnSpPr/>
          <p:nvPr/>
        </p:nvCxnSpPr>
        <p:spPr>
          <a:xfrm>
            <a:off x="8047480" y="7192800"/>
            <a:ext cx="74928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424800" y="2235760"/>
            <a:ext cx="6472320" cy="2109120"/>
          </a:xfrm>
          <a:prstGeom prst="rect">
            <a:avLst/>
          </a:prstGeom>
        </p:spPr>
        <p:txBody>
          <a:bodyPr spcFirstLastPara="1" wrap="square" lIns="146280" tIns="146280" rIns="146280" bIns="146280" anchor="b" anchorCtr="0">
            <a:noAutofit/>
          </a:bodyPr>
          <a:lstStyle>
            <a:lvl1pPr lvl="0" algn="ctr" rtl="0">
              <a:spcBef>
                <a:spcPts val="0"/>
              </a:spcBef>
              <a:spcAft>
                <a:spcPts val="0"/>
              </a:spcAft>
              <a:buClr>
                <a:schemeClr val="dk1"/>
              </a:buClr>
              <a:buSzPts val="3600"/>
              <a:buNone/>
              <a:defRPr sz="5800">
                <a:solidFill>
                  <a:schemeClr val="dk1"/>
                </a:solidFill>
              </a:defRPr>
            </a:lvl1pPr>
            <a:lvl2pPr lvl="1" algn="ctr" rtl="0">
              <a:spcBef>
                <a:spcPts val="0"/>
              </a:spcBef>
              <a:spcAft>
                <a:spcPts val="0"/>
              </a:spcAft>
              <a:buClr>
                <a:schemeClr val="dk1"/>
              </a:buClr>
              <a:buSzPts val="3600"/>
              <a:buNone/>
              <a:defRPr sz="5800">
                <a:solidFill>
                  <a:schemeClr val="dk1"/>
                </a:solidFill>
              </a:defRPr>
            </a:lvl2pPr>
            <a:lvl3pPr lvl="2" algn="ctr" rtl="0">
              <a:spcBef>
                <a:spcPts val="0"/>
              </a:spcBef>
              <a:spcAft>
                <a:spcPts val="0"/>
              </a:spcAft>
              <a:buClr>
                <a:schemeClr val="dk1"/>
              </a:buClr>
              <a:buSzPts val="3600"/>
              <a:buNone/>
              <a:defRPr sz="5800">
                <a:solidFill>
                  <a:schemeClr val="dk1"/>
                </a:solidFill>
              </a:defRPr>
            </a:lvl3pPr>
            <a:lvl4pPr lvl="3" algn="ctr" rtl="0">
              <a:spcBef>
                <a:spcPts val="0"/>
              </a:spcBef>
              <a:spcAft>
                <a:spcPts val="0"/>
              </a:spcAft>
              <a:buClr>
                <a:schemeClr val="dk1"/>
              </a:buClr>
              <a:buSzPts val="3600"/>
              <a:buNone/>
              <a:defRPr sz="5800">
                <a:solidFill>
                  <a:schemeClr val="dk1"/>
                </a:solidFill>
              </a:defRPr>
            </a:lvl4pPr>
            <a:lvl5pPr lvl="4" algn="ctr" rtl="0">
              <a:spcBef>
                <a:spcPts val="0"/>
              </a:spcBef>
              <a:spcAft>
                <a:spcPts val="0"/>
              </a:spcAft>
              <a:buClr>
                <a:schemeClr val="dk1"/>
              </a:buClr>
              <a:buSzPts val="3600"/>
              <a:buNone/>
              <a:defRPr sz="5800">
                <a:solidFill>
                  <a:schemeClr val="dk1"/>
                </a:solidFill>
              </a:defRPr>
            </a:lvl5pPr>
            <a:lvl6pPr lvl="5" algn="ctr" rtl="0">
              <a:spcBef>
                <a:spcPts val="0"/>
              </a:spcBef>
              <a:spcAft>
                <a:spcPts val="0"/>
              </a:spcAft>
              <a:buClr>
                <a:schemeClr val="dk1"/>
              </a:buClr>
              <a:buSzPts val="3600"/>
              <a:buNone/>
              <a:defRPr sz="5800">
                <a:solidFill>
                  <a:schemeClr val="dk1"/>
                </a:solidFill>
              </a:defRPr>
            </a:lvl6pPr>
            <a:lvl7pPr lvl="6" algn="ctr" rtl="0">
              <a:spcBef>
                <a:spcPts val="0"/>
              </a:spcBef>
              <a:spcAft>
                <a:spcPts val="0"/>
              </a:spcAft>
              <a:buClr>
                <a:schemeClr val="dk1"/>
              </a:buClr>
              <a:buSzPts val="3600"/>
              <a:buNone/>
              <a:defRPr sz="5800">
                <a:solidFill>
                  <a:schemeClr val="dk1"/>
                </a:solidFill>
              </a:defRPr>
            </a:lvl7pPr>
            <a:lvl8pPr lvl="7" algn="ctr" rtl="0">
              <a:spcBef>
                <a:spcPts val="0"/>
              </a:spcBef>
              <a:spcAft>
                <a:spcPts val="0"/>
              </a:spcAft>
              <a:buClr>
                <a:schemeClr val="dk1"/>
              </a:buClr>
              <a:buSzPts val="3600"/>
              <a:buNone/>
              <a:defRPr sz="5800">
                <a:solidFill>
                  <a:schemeClr val="dk1"/>
                </a:solidFill>
              </a:defRPr>
            </a:lvl8pPr>
            <a:lvl9pPr lvl="8" algn="ctr" rtl="0">
              <a:spcBef>
                <a:spcPts val="0"/>
              </a:spcBef>
              <a:spcAft>
                <a:spcPts val="0"/>
              </a:spcAft>
              <a:buClr>
                <a:schemeClr val="dk1"/>
              </a:buClr>
              <a:buSzPts val="3600"/>
              <a:buNone/>
              <a:defRPr sz="5800">
                <a:solidFill>
                  <a:schemeClr val="dk1"/>
                </a:solidFill>
              </a:defRPr>
            </a:lvl9pPr>
          </a:lstStyle>
          <a:p>
            <a:endParaRPr/>
          </a:p>
        </p:txBody>
      </p:sp>
      <p:sp>
        <p:nvSpPr>
          <p:cNvPr id="52" name="Google Shape;52;p9"/>
          <p:cNvSpPr txBox="1">
            <a:spLocks noGrp="1"/>
          </p:cNvSpPr>
          <p:nvPr>
            <p:ph type="subTitle" idx="1"/>
          </p:nvPr>
        </p:nvSpPr>
        <p:spPr>
          <a:xfrm>
            <a:off x="424800" y="4376594"/>
            <a:ext cx="6472320" cy="2152800"/>
          </a:xfrm>
          <a:prstGeom prst="rect">
            <a:avLst/>
          </a:prstGeom>
        </p:spPr>
        <p:txBody>
          <a:bodyPr spcFirstLastPara="1" wrap="square" lIns="146280" tIns="146280" rIns="146280" bIns="146280" anchor="t" anchorCtr="0">
            <a:noAutofit/>
          </a:bodyPr>
          <a:lstStyle>
            <a:lvl1pPr lvl="0" algn="ctr" rtl="0">
              <a:lnSpc>
                <a:spcPct val="100000"/>
              </a:lnSpc>
              <a:spcBef>
                <a:spcPts val="0"/>
              </a:spcBef>
              <a:spcAft>
                <a:spcPts val="0"/>
              </a:spcAft>
              <a:buSzPts val="2100"/>
              <a:buNone/>
              <a:defRPr sz="3400"/>
            </a:lvl1pPr>
            <a:lvl2pPr lvl="1" algn="ctr" rtl="0">
              <a:lnSpc>
                <a:spcPct val="100000"/>
              </a:lnSpc>
              <a:spcBef>
                <a:spcPts val="0"/>
              </a:spcBef>
              <a:spcAft>
                <a:spcPts val="0"/>
              </a:spcAft>
              <a:buSzPts val="2100"/>
              <a:buNone/>
              <a:defRPr sz="3400"/>
            </a:lvl2pPr>
            <a:lvl3pPr lvl="2" algn="ctr" rtl="0">
              <a:lnSpc>
                <a:spcPct val="100000"/>
              </a:lnSpc>
              <a:spcBef>
                <a:spcPts val="0"/>
              </a:spcBef>
              <a:spcAft>
                <a:spcPts val="0"/>
              </a:spcAft>
              <a:buSzPts val="2100"/>
              <a:buNone/>
              <a:defRPr sz="3400"/>
            </a:lvl3pPr>
            <a:lvl4pPr lvl="3" algn="ctr" rtl="0">
              <a:lnSpc>
                <a:spcPct val="100000"/>
              </a:lnSpc>
              <a:spcBef>
                <a:spcPts val="0"/>
              </a:spcBef>
              <a:spcAft>
                <a:spcPts val="0"/>
              </a:spcAft>
              <a:buSzPts val="2100"/>
              <a:buNone/>
              <a:defRPr sz="3400"/>
            </a:lvl4pPr>
            <a:lvl5pPr lvl="4" algn="ctr" rtl="0">
              <a:lnSpc>
                <a:spcPct val="100000"/>
              </a:lnSpc>
              <a:spcBef>
                <a:spcPts val="0"/>
              </a:spcBef>
              <a:spcAft>
                <a:spcPts val="0"/>
              </a:spcAft>
              <a:buSzPts val="2100"/>
              <a:buNone/>
              <a:defRPr sz="3400"/>
            </a:lvl5pPr>
            <a:lvl6pPr lvl="5" algn="ctr" rtl="0">
              <a:lnSpc>
                <a:spcPct val="100000"/>
              </a:lnSpc>
              <a:spcBef>
                <a:spcPts val="0"/>
              </a:spcBef>
              <a:spcAft>
                <a:spcPts val="0"/>
              </a:spcAft>
              <a:buSzPts val="2100"/>
              <a:buNone/>
              <a:defRPr sz="3400"/>
            </a:lvl6pPr>
            <a:lvl7pPr lvl="6" algn="ctr" rtl="0">
              <a:lnSpc>
                <a:spcPct val="100000"/>
              </a:lnSpc>
              <a:spcBef>
                <a:spcPts val="0"/>
              </a:spcBef>
              <a:spcAft>
                <a:spcPts val="0"/>
              </a:spcAft>
              <a:buSzPts val="2100"/>
              <a:buNone/>
              <a:defRPr sz="3400"/>
            </a:lvl7pPr>
            <a:lvl8pPr lvl="7" algn="ctr" rtl="0">
              <a:lnSpc>
                <a:spcPct val="100000"/>
              </a:lnSpc>
              <a:spcBef>
                <a:spcPts val="0"/>
              </a:spcBef>
              <a:spcAft>
                <a:spcPts val="0"/>
              </a:spcAft>
              <a:buSzPts val="2100"/>
              <a:buNone/>
              <a:defRPr sz="3400"/>
            </a:lvl8pPr>
            <a:lvl9pPr lvl="8" algn="ctr" rtl="0">
              <a:lnSpc>
                <a:spcPct val="100000"/>
              </a:lnSpc>
              <a:spcBef>
                <a:spcPts val="0"/>
              </a:spcBef>
              <a:spcAft>
                <a:spcPts val="0"/>
              </a:spcAft>
              <a:buSzPts val="2100"/>
              <a:buNone/>
              <a:defRPr sz="3400"/>
            </a:lvl9pPr>
          </a:lstStyle>
          <a:p>
            <a:endParaRPr/>
          </a:p>
        </p:txBody>
      </p:sp>
      <p:sp>
        <p:nvSpPr>
          <p:cNvPr id="53" name="Google Shape;53;p9"/>
          <p:cNvSpPr txBox="1">
            <a:spLocks noGrp="1"/>
          </p:cNvSpPr>
          <p:nvPr>
            <p:ph type="body" idx="2"/>
          </p:nvPr>
        </p:nvSpPr>
        <p:spPr>
          <a:xfrm>
            <a:off x="7903200" y="1158720"/>
            <a:ext cx="6139200" cy="5912160"/>
          </a:xfrm>
          <a:prstGeom prst="rect">
            <a:avLst/>
          </a:prstGeom>
        </p:spPr>
        <p:txBody>
          <a:bodyPr spcFirstLastPara="1" wrap="square" lIns="146280" tIns="146280" rIns="146280" bIns="146280" anchor="ctr" anchorCtr="0">
            <a:noAutofit/>
          </a:bodyPr>
          <a:lstStyle>
            <a:lvl1pPr marL="731520" lvl="0" indent="-548640" rtl="0">
              <a:spcBef>
                <a:spcPts val="0"/>
              </a:spcBef>
              <a:spcAft>
                <a:spcPts val="0"/>
              </a:spcAft>
              <a:buClr>
                <a:schemeClr val="lt1"/>
              </a:buClr>
              <a:buSzPts val="1800"/>
              <a:buChar char="●"/>
              <a:defRPr>
                <a:solidFill>
                  <a:schemeClr val="lt1"/>
                </a:solidFill>
              </a:defRPr>
            </a:lvl1pPr>
            <a:lvl2pPr marL="1463040" lvl="1" indent="-508000" rtl="0">
              <a:spcBef>
                <a:spcPts val="2560"/>
              </a:spcBef>
              <a:spcAft>
                <a:spcPts val="0"/>
              </a:spcAft>
              <a:buClr>
                <a:schemeClr val="lt1"/>
              </a:buClr>
              <a:buSzPts val="1400"/>
              <a:buChar char="○"/>
              <a:defRPr>
                <a:solidFill>
                  <a:schemeClr val="lt1"/>
                </a:solidFill>
              </a:defRPr>
            </a:lvl2pPr>
            <a:lvl3pPr marL="2194560" lvl="2" indent="-508000" rtl="0">
              <a:spcBef>
                <a:spcPts val="2560"/>
              </a:spcBef>
              <a:spcAft>
                <a:spcPts val="0"/>
              </a:spcAft>
              <a:buClr>
                <a:schemeClr val="lt1"/>
              </a:buClr>
              <a:buSzPts val="1400"/>
              <a:buChar char="■"/>
              <a:defRPr>
                <a:solidFill>
                  <a:schemeClr val="lt1"/>
                </a:solidFill>
              </a:defRPr>
            </a:lvl3pPr>
            <a:lvl4pPr marL="2926080" lvl="3" indent="-508000" rtl="0">
              <a:spcBef>
                <a:spcPts val="2560"/>
              </a:spcBef>
              <a:spcAft>
                <a:spcPts val="0"/>
              </a:spcAft>
              <a:buClr>
                <a:schemeClr val="lt1"/>
              </a:buClr>
              <a:buSzPts val="1400"/>
              <a:buChar char="●"/>
              <a:defRPr>
                <a:solidFill>
                  <a:schemeClr val="lt1"/>
                </a:solidFill>
              </a:defRPr>
            </a:lvl4pPr>
            <a:lvl5pPr marL="3657600" lvl="4" indent="-508000" rtl="0">
              <a:spcBef>
                <a:spcPts val="2560"/>
              </a:spcBef>
              <a:spcAft>
                <a:spcPts val="0"/>
              </a:spcAft>
              <a:buClr>
                <a:schemeClr val="lt1"/>
              </a:buClr>
              <a:buSzPts val="1400"/>
              <a:buChar char="○"/>
              <a:defRPr>
                <a:solidFill>
                  <a:schemeClr val="lt1"/>
                </a:solidFill>
              </a:defRPr>
            </a:lvl5pPr>
            <a:lvl6pPr marL="4389120" lvl="5" indent="-508000" rtl="0">
              <a:spcBef>
                <a:spcPts val="2560"/>
              </a:spcBef>
              <a:spcAft>
                <a:spcPts val="0"/>
              </a:spcAft>
              <a:buClr>
                <a:schemeClr val="lt1"/>
              </a:buClr>
              <a:buSzPts val="1400"/>
              <a:buChar char="■"/>
              <a:defRPr>
                <a:solidFill>
                  <a:schemeClr val="lt1"/>
                </a:solidFill>
              </a:defRPr>
            </a:lvl6pPr>
            <a:lvl7pPr marL="5120640" lvl="6" indent="-508000" rtl="0">
              <a:spcBef>
                <a:spcPts val="2560"/>
              </a:spcBef>
              <a:spcAft>
                <a:spcPts val="0"/>
              </a:spcAft>
              <a:buClr>
                <a:schemeClr val="lt1"/>
              </a:buClr>
              <a:buSzPts val="1400"/>
              <a:buChar char="●"/>
              <a:defRPr>
                <a:solidFill>
                  <a:schemeClr val="lt1"/>
                </a:solidFill>
              </a:defRPr>
            </a:lvl7pPr>
            <a:lvl8pPr marL="5852160" lvl="7" indent="-508000" rtl="0">
              <a:spcBef>
                <a:spcPts val="2560"/>
              </a:spcBef>
              <a:spcAft>
                <a:spcPts val="0"/>
              </a:spcAft>
              <a:buClr>
                <a:schemeClr val="lt1"/>
              </a:buClr>
              <a:buSzPts val="1400"/>
              <a:buChar char="○"/>
              <a:defRPr>
                <a:solidFill>
                  <a:schemeClr val="lt1"/>
                </a:solidFill>
              </a:defRPr>
            </a:lvl8pPr>
            <a:lvl9pPr marL="6583680" lvl="8" indent="-508000" rtl="0">
              <a:spcBef>
                <a:spcPts val="2560"/>
              </a:spcBef>
              <a:spcAft>
                <a:spcPts val="256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40662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86A3B2-1F39-4501-B310-1E8CAD3CF80A}"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3183515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524827" y="6761640"/>
            <a:ext cx="13421760" cy="629760"/>
          </a:xfrm>
          <a:prstGeom prst="rect">
            <a:avLst/>
          </a:prstGeom>
        </p:spPr>
        <p:txBody>
          <a:bodyPr spcFirstLastPara="1" wrap="square" lIns="146280" tIns="146280" rIns="146280" bIns="146280" anchor="ctr" anchorCtr="0">
            <a:noAutofit/>
          </a:bodyPr>
          <a:lstStyle>
            <a:lvl1pPr marL="731520" lvl="0" indent="-36576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189345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680320" y="665040"/>
            <a:ext cx="1327488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1366320" y="2087760"/>
            <a:ext cx="11897760" cy="246144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366320" y="4671120"/>
            <a:ext cx="11897760" cy="1714560"/>
          </a:xfrm>
          <a:prstGeom prst="rect">
            <a:avLst/>
          </a:prstGeom>
        </p:spPr>
        <p:txBody>
          <a:bodyPr spcFirstLastPara="1" wrap="square" lIns="146280" tIns="146280" rIns="146280" bIns="146280" anchor="t" anchorCtr="0">
            <a:noAutofit/>
          </a:bodyPr>
          <a:lstStyle>
            <a:lvl1pPr marL="731520" lvl="0" indent="-548640" algn="ctr" rtl="0">
              <a:spcBef>
                <a:spcPts val="0"/>
              </a:spcBef>
              <a:spcAft>
                <a:spcPts val="0"/>
              </a:spcAft>
              <a:buSzPts val="1800"/>
              <a:buChar char="●"/>
              <a:defRPr/>
            </a:lvl1pPr>
            <a:lvl2pPr marL="1463040" lvl="1" indent="-508000" algn="ctr" rtl="0">
              <a:spcBef>
                <a:spcPts val="2560"/>
              </a:spcBef>
              <a:spcAft>
                <a:spcPts val="0"/>
              </a:spcAft>
              <a:buSzPts val="1400"/>
              <a:buChar char="○"/>
              <a:defRPr/>
            </a:lvl2pPr>
            <a:lvl3pPr marL="2194560" lvl="2" indent="-508000" algn="ctr" rtl="0">
              <a:spcBef>
                <a:spcPts val="2560"/>
              </a:spcBef>
              <a:spcAft>
                <a:spcPts val="0"/>
              </a:spcAft>
              <a:buSzPts val="1400"/>
              <a:buChar char="■"/>
              <a:defRPr/>
            </a:lvl3pPr>
            <a:lvl4pPr marL="2926080" lvl="3" indent="-508000" algn="ctr" rtl="0">
              <a:spcBef>
                <a:spcPts val="2560"/>
              </a:spcBef>
              <a:spcAft>
                <a:spcPts val="0"/>
              </a:spcAft>
              <a:buSzPts val="1400"/>
              <a:buChar char="●"/>
              <a:defRPr/>
            </a:lvl4pPr>
            <a:lvl5pPr marL="3657600" lvl="4" indent="-508000" algn="ctr" rtl="0">
              <a:spcBef>
                <a:spcPts val="2560"/>
              </a:spcBef>
              <a:spcAft>
                <a:spcPts val="0"/>
              </a:spcAft>
              <a:buSzPts val="1400"/>
              <a:buChar char="○"/>
              <a:defRPr/>
            </a:lvl5pPr>
            <a:lvl6pPr marL="4389120" lvl="5" indent="-508000" algn="ctr" rtl="0">
              <a:spcBef>
                <a:spcPts val="2560"/>
              </a:spcBef>
              <a:spcAft>
                <a:spcPts val="0"/>
              </a:spcAft>
              <a:buSzPts val="1400"/>
              <a:buChar char="■"/>
              <a:defRPr/>
            </a:lvl6pPr>
            <a:lvl7pPr marL="5120640" lvl="6" indent="-508000" algn="ctr" rtl="0">
              <a:spcBef>
                <a:spcPts val="2560"/>
              </a:spcBef>
              <a:spcAft>
                <a:spcPts val="0"/>
              </a:spcAft>
              <a:buSzPts val="1400"/>
              <a:buChar char="●"/>
              <a:defRPr/>
            </a:lvl7pPr>
            <a:lvl8pPr marL="5852160" lvl="7" indent="-508000" algn="ctr" rtl="0">
              <a:spcBef>
                <a:spcPts val="2560"/>
              </a:spcBef>
              <a:spcAft>
                <a:spcPts val="0"/>
              </a:spcAft>
              <a:buSzPts val="1400"/>
              <a:buChar char="○"/>
              <a:defRPr/>
            </a:lvl8pPr>
            <a:lvl9pPr marL="6583680" lvl="8" indent="-508000" algn="ctr" rtl="0">
              <a:spcBef>
                <a:spcPts val="2560"/>
              </a:spcBef>
              <a:spcAft>
                <a:spcPts val="2560"/>
              </a:spcAft>
              <a:buSzPts val="1400"/>
              <a:buChar char="■"/>
              <a:defRPr/>
            </a:lvl9pPr>
          </a:lstStyle>
          <a:p>
            <a:endParaRPr/>
          </a:p>
        </p:txBody>
      </p:sp>
      <p:sp>
        <p:nvSpPr>
          <p:cNvPr id="65" name="Google Shape;65;p11"/>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77601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035041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3964358" y="665040"/>
            <a:ext cx="999072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3964358" y="7584000"/>
            <a:ext cx="999072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3794760" y="1008360"/>
            <a:ext cx="10130400" cy="24672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None/>
              <a:defRPr sz="7700">
                <a:solidFill>
                  <a:schemeClr val="lt1"/>
                </a:solidFill>
              </a:defRPr>
            </a:lvl1pPr>
            <a:lvl2pPr lvl="1" rtl="0">
              <a:spcBef>
                <a:spcPts val="0"/>
              </a:spcBef>
              <a:spcAft>
                <a:spcPts val="0"/>
              </a:spcAft>
              <a:buClr>
                <a:schemeClr val="lt1"/>
              </a:buClr>
              <a:buSzPts val="4800"/>
              <a:buNone/>
              <a:defRPr sz="7700">
                <a:solidFill>
                  <a:schemeClr val="lt1"/>
                </a:solidFill>
              </a:defRPr>
            </a:lvl2pPr>
            <a:lvl3pPr lvl="2" rtl="0">
              <a:spcBef>
                <a:spcPts val="0"/>
              </a:spcBef>
              <a:spcAft>
                <a:spcPts val="0"/>
              </a:spcAft>
              <a:buClr>
                <a:schemeClr val="lt1"/>
              </a:buClr>
              <a:buSzPts val="4800"/>
              <a:buNone/>
              <a:defRPr sz="7700">
                <a:solidFill>
                  <a:schemeClr val="lt1"/>
                </a:solidFill>
              </a:defRPr>
            </a:lvl3pPr>
            <a:lvl4pPr lvl="3" rtl="0">
              <a:spcBef>
                <a:spcPts val="0"/>
              </a:spcBef>
              <a:spcAft>
                <a:spcPts val="0"/>
              </a:spcAft>
              <a:buClr>
                <a:schemeClr val="lt1"/>
              </a:buClr>
              <a:buSzPts val="4800"/>
              <a:buNone/>
              <a:defRPr sz="7700">
                <a:solidFill>
                  <a:schemeClr val="lt1"/>
                </a:solidFill>
              </a:defRPr>
            </a:lvl4pPr>
            <a:lvl5pPr lvl="4" rtl="0">
              <a:spcBef>
                <a:spcPts val="0"/>
              </a:spcBef>
              <a:spcAft>
                <a:spcPts val="0"/>
              </a:spcAft>
              <a:buClr>
                <a:schemeClr val="lt1"/>
              </a:buClr>
              <a:buSzPts val="4800"/>
              <a:buNone/>
              <a:defRPr sz="7700">
                <a:solidFill>
                  <a:schemeClr val="lt1"/>
                </a:solidFill>
              </a:defRPr>
            </a:lvl5pPr>
            <a:lvl6pPr lvl="5" rtl="0">
              <a:spcBef>
                <a:spcPts val="0"/>
              </a:spcBef>
              <a:spcAft>
                <a:spcPts val="0"/>
              </a:spcAft>
              <a:buClr>
                <a:schemeClr val="lt1"/>
              </a:buClr>
              <a:buSzPts val="4800"/>
              <a:buNone/>
              <a:defRPr sz="7700">
                <a:solidFill>
                  <a:schemeClr val="lt1"/>
                </a:solidFill>
              </a:defRPr>
            </a:lvl6pPr>
            <a:lvl7pPr lvl="6" rtl="0">
              <a:spcBef>
                <a:spcPts val="0"/>
              </a:spcBef>
              <a:spcAft>
                <a:spcPts val="0"/>
              </a:spcAft>
              <a:buClr>
                <a:schemeClr val="lt1"/>
              </a:buClr>
              <a:buSzPts val="4800"/>
              <a:buNone/>
              <a:defRPr sz="7700">
                <a:solidFill>
                  <a:schemeClr val="lt1"/>
                </a:solidFill>
              </a:defRPr>
            </a:lvl7pPr>
            <a:lvl8pPr lvl="7" rtl="0">
              <a:spcBef>
                <a:spcPts val="0"/>
              </a:spcBef>
              <a:spcAft>
                <a:spcPts val="0"/>
              </a:spcAft>
              <a:buClr>
                <a:schemeClr val="lt1"/>
              </a:buClr>
              <a:buSzPts val="4800"/>
              <a:buNone/>
              <a:defRPr sz="7700">
                <a:solidFill>
                  <a:schemeClr val="lt1"/>
                </a:solidFill>
              </a:defRPr>
            </a:lvl8pPr>
            <a:lvl9pPr lvl="8" rtl="0">
              <a:spcBef>
                <a:spcPts val="0"/>
              </a:spcBef>
              <a:spcAft>
                <a:spcPts val="0"/>
              </a:spcAft>
              <a:buClr>
                <a:schemeClr val="lt1"/>
              </a:buClr>
              <a:buSzPts val="4800"/>
              <a:buNone/>
              <a:defRPr sz="7700">
                <a:solidFill>
                  <a:schemeClr val="lt1"/>
                </a:solidFill>
              </a:defRPr>
            </a:lvl9pPr>
          </a:lstStyle>
          <a:p>
            <a:endParaRPr/>
          </a:p>
        </p:txBody>
      </p:sp>
      <p:sp>
        <p:nvSpPr>
          <p:cNvPr id="14" name="Google Shape;14;p2"/>
          <p:cNvSpPr txBox="1">
            <a:spLocks noGrp="1"/>
          </p:cNvSpPr>
          <p:nvPr>
            <p:ph type="subTitle" idx="1"/>
          </p:nvPr>
        </p:nvSpPr>
        <p:spPr>
          <a:xfrm>
            <a:off x="3824427" y="5181520"/>
            <a:ext cx="10130400" cy="1986720"/>
          </a:xfrm>
          <a:prstGeom prst="rect">
            <a:avLst/>
          </a:prstGeom>
        </p:spPr>
        <p:txBody>
          <a:bodyPr spcFirstLastPara="1" wrap="square" lIns="146280" tIns="146280" rIns="146280" bIns="146280"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900">
                <a:solidFill>
                  <a:schemeClr val="lt1"/>
                </a:solidFill>
              </a:defRPr>
            </a:lvl2pPr>
            <a:lvl3pPr lvl="2" rtl="0">
              <a:lnSpc>
                <a:spcPct val="100000"/>
              </a:lnSpc>
              <a:spcBef>
                <a:spcPts val="0"/>
              </a:spcBef>
              <a:spcAft>
                <a:spcPts val="0"/>
              </a:spcAft>
              <a:buClr>
                <a:schemeClr val="lt1"/>
              </a:buClr>
              <a:buSzPts val="1800"/>
              <a:buNone/>
              <a:defRPr sz="2900">
                <a:solidFill>
                  <a:schemeClr val="lt1"/>
                </a:solidFill>
              </a:defRPr>
            </a:lvl3pPr>
            <a:lvl4pPr lvl="3" rtl="0">
              <a:lnSpc>
                <a:spcPct val="100000"/>
              </a:lnSpc>
              <a:spcBef>
                <a:spcPts val="0"/>
              </a:spcBef>
              <a:spcAft>
                <a:spcPts val="0"/>
              </a:spcAft>
              <a:buClr>
                <a:schemeClr val="lt1"/>
              </a:buClr>
              <a:buSzPts val="1800"/>
              <a:buNone/>
              <a:defRPr sz="2900">
                <a:solidFill>
                  <a:schemeClr val="lt1"/>
                </a:solidFill>
              </a:defRPr>
            </a:lvl4pPr>
            <a:lvl5pPr lvl="4" rtl="0">
              <a:lnSpc>
                <a:spcPct val="100000"/>
              </a:lnSpc>
              <a:spcBef>
                <a:spcPts val="0"/>
              </a:spcBef>
              <a:spcAft>
                <a:spcPts val="0"/>
              </a:spcAft>
              <a:buClr>
                <a:schemeClr val="lt1"/>
              </a:buClr>
              <a:buSzPts val="1800"/>
              <a:buNone/>
              <a:defRPr sz="2900">
                <a:solidFill>
                  <a:schemeClr val="lt1"/>
                </a:solidFill>
              </a:defRPr>
            </a:lvl5pPr>
            <a:lvl6pPr lvl="5" rtl="0">
              <a:lnSpc>
                <a:spcPct val="100000"/>
              </a:lnSpc>
              <a:spcBef>
                <a:spcPts val="0"/>
              </a:spcBef>
              <a:spcAft>
                <a:spcPts val="0"/>
              </a:spcAft>
              <a:buClr>
                <a:schemeClr val="lt1"/>
              </a:buClr>
              <a:buSzPts val="1800"/>
              <a:buNone/>
              <a:defRPr sz="2900">
                <a:solidFill>
                  <a:schemeClr val="lt1"/>
                </a:solidFill>
              </a:defRPr>
            </a:lvl6pPr>
            <a:lvl7pPr lvl="6" rtl="0">
              <a:lnSpc>
                <a:spcPct val="100000"/>
              </a:lnSpc>
              <a:spcBef>
                <a:spcPts val="0"/>
              </a:spcBef>
              <a:spcAft>
                <a:spcPts val="0"/>
              </a:spcAft>
              <a:buClr>
                <a:schemeClr val="lt1"/>
              </a:buClr>
              <a:buSzPts val="1800"/>
              <a:buNone/>
              <a:defRPr sz="2900">
                <a:solidFill>
                  <a:schemeClr val="lt1"/>
                </a:solidFill>
              </a:defRPr>
            </a:lvl7pPr>
            <a:lvl8pPr lvl="7" rtl="0">
              <a:lnSpc>
                <a:spcPct val="100000"/>
              </a:lnSpc>
              <a:spcBef>
                <a:spcPts val="0"/>
              </a:spcBef>
              <a:spcAft>
                <a:spcPts val="0"/>
              </a:spcAft>
              <a:buClr>
                <a:schemeClr val="lt1"/>
              </a:buClr>
              <a:buSzPts val="1800"/>
              <a:buNone/>
              <a:defRPr sz="2900">
                <a:solidFill>
                  <a:schemeClr val="lt1"/>
                </a:solidFill>
              </a:defRPr>
            </a:lvl8pPr>
            <a:lvl9pPr lvl="8" rtl="0">
              <a:lnSpc>
                <a:spcPct val="100000"/>
              </a:lnSpc>
              <a:spcBef>
                <a:spcPts val="0"/>
              </a:spcBef>
              <a:spcAft>
                <a:spcPts val="0"/>
              </a:spcAft>
              <a:buClr>
                <a:schemeClr val="lt1"/>
              </a:buClr>
              <a:buSzPts val="1800"/>
              <a:buNone/>
              <a:defRPr sz="2900">
                <a:solidFill>
                  <a:schemeClr val="lt1"/>
                </a:solidFill>
              </a:defRPr>
            </a:lvl9pPr>
          </a:lstStyle>
          <a:p>
            <a:endParaRPr/>
          </a:p>
        </p:txBody>
      </p:sp>
      <p:sp>
        <p:nvSpPr>
          <p:cNvPr id="15" name="Google Shape;15;p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2265481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80320" y="665040"/>
            <a:ext cx="1327488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680320" y="7584000"/>
            <a:ext cx="1327488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650280" y="2890920"/>
            <a:ext cx="13274880" cy="246720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lt1"/>
              </a:buClr>
              <a:buSzPts val="4800"/>
              <a:buNone/>
              <a:defRPr sz="7700">
                <a:solidFill>
                  <a:schemeClr val="lt1"/>
                </a:solidFill>
              </a:defRPr>
            </a:lvl1pPr>
            <a:lvl2pPr lvl="1" algn="ctr" rtl="0">
              <a:spcBef>
                <a:spcPts val="0"/>
              </a:spcBef>
              <a:spcAft>
                <a:spcPts val="0"/>
              </a:spcAft>
              <a:buClr>
                <a:schemeClr val="lt1"/>
              </a:buClr>
              <a:buSzPts val="4800"/>
              <a:buNone/>
              <a:defRPr sz="7700">
                <a:solidFill>
                  <a:schemeClr val="lt1"/>
                </a:solidFill>
              </a:defRPr>
            </a:lvl2pPr>
            <a:lvl3pPr lvl="2" algn="ctr" rtl="0">
              <a:spcBef>
                <a:spcPts val="0"/>
              </a:spcBef>
              <a:spcAft>
                <a:spcPts val="0"/>
              </a:spcAft>
              <a:buClr>
                <a:schemeClr val="lt1"/>
              </a:buClr>
              <a:buSzPts val="4800"/>
              <a:buNone/>
              <a:defRPr sz="7700">
                <a:solidFill>
                  <a:schemeClr val="lt1"/>
                </a:solidFill>
              </a:defRPr>
            </a:lvl3pPr>
            <a:lvl4pPr lvl="3" algn="ctr" rtl="0">
              <a:spcBef>
                <a:spcPts val="0"/>
              </a:spcBef>
              <a:spcAft>
                <a:spcPts val="0"/>
              </a:spcAft>
              <a:buClr>
                <a:schemeClr val="lt1"/>
              </a:buClr>
              <a:buSzPts val="4800"/>
              <a:buNone/>
              <a:defRPr sz="7700">
                <a:solidFill>
                  <a:schemeClr val="lt1"/>
                </a:solidFill>
              </a:defRPr>
            </a:lvl4pPr>
            <a:lvl5pPr lvl="4" algn="ctr" rtl="0">
              <a:spcBef>
                <a:spcPts val="0"/>
              </a:spcBef>
              <a:spcAft>
                <a:spcPts val="0"/>
              </a:spcAft>
              <a:buClr>
                <a:schemeClr val="lt1"/>
              </a:buClr>
              <a:buSzPts val="4800"/>
              <a:buNone/>
              <a:defRPr sz="7700">
                <a:solidFill>
                  <a:schemeClr val="lt1"/>
                </a:solidFill>
              </a:defRPr>
            </a:lvl5pPr>
            <a:lvl6pPr lvl="5" algn="ctr" rtl="0">
              <a:spcBef>
                <a:spcPts val="0"/>
              </a:spcBef>
              <a:spcAft>
                <a:spcPts val="0"/>
              </a:spcAft>
              <a:buClr>
                <a:schemeClr val="lt1"/>
              </a:buClr>
              <a:buSzPts val="4800"/>
              <a:buNone/>
              <a:defRPr sz="7700">
                <a:solidFill>
                  <a:schemeClr val="lt1"/>
                </a:solidFill>
              </a:defRPr>
            </a:lvl6pPr>
            <a:lvl7pPr lvl="6" algn="ctr" rtl="0">
              <a:spcBef>
                <a:spcPts val="0"/>
              </a:spcBef>
              <a:spcAft>
                <a:spcPts val="0"/>
              </a:spcAft>
              <a:buClr>
                <a:schemeClr val="lt1"/>
              </a:buClr>
              <a:buSzPts val="4800"/>
              <a:buNone/>
              <a:defRPr sz="7700">
                <a:solidFill>
                  <a:schemeClr val="lt1"/>
                </a:solidFill>
              </a:defRPr>
            </a:lvl7pPr>
            <a:lvl8pPr lvl="7" algn="ctr" rtl="0">
              <a:spcBef>
                <a:spcPts val="0"/>
              </a:spcBef>
              <a:spcAft>
                <a:spcPts val="0"/>
              </a:spcAft>
              <a:buClr>
                <a:schemeClr val="lt1"/>
              </a:buClr>
              <a:buSzPts val="4800"/>
              <a:buNone/>
              <a:defRPr sz="7700">
                <a:solidFill>
                  <a:schemeClr val="lt1"/>
                </a:solidFill>
              </a:defRPr>
            </a:lvl8pPr>
            <a:lvl9pPr lvl="8" algn="ctr" rtl="0">
              <a:spcBef>
                <a:spcPts val="0"/>
              </a:spcBef>
              <a:spcAft>
                <a:spcPts val="0"/>
              </a:spcAft>
              <a:buClr>
                <a:schemeClr val="lt1"/>
              </a:buClr>
              <a:buSzPts val="4800"/>
              <a:buNone/>
              <a:defRPr sz="7700">
                <a:solidFill>
                  <a:schemeClr val="lt1"/>
                </a:solidFill>
              </a:defRPr>
            </a:lvl9pPr>
          </a:lstStyle>
          <a:p>
            <a:endParaRPr/>
          </a:p>
        </p:txBody>
      </p:sp>
      <p:sp>
        <p:nvSpPr>
          <p:cNvPr id="20" name="Google Shape;20;p3"/>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4062325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56179" y="2553242"/>
            <a:ext cx="10114560" cy="4803840"/>
          </a:xfrm>
          <a:prstGeom prst="rect">
            <a:avLst/>
          </a:prstGeom>
        </p:spPr>
        <p:txBody>
          <a:bodyPr spcFirstLastPara="1" wrap="square" lIns="146280" tIns="146280" rIns="146280" bIns="146280" anchor="t" anchorCtr="0">
            <a:noAutofit/>
          </a:bodyPr>
          <a:lstStyle>
            <a:lvl1pPr marL="731520" lvl="0" indent="-548640" rtl="0">
              <a:spcBef>
                <a:spcPts val="0"/>
              </a:spcBef>
              <a:spcAft>
                <a:spcPts val="0"/>
              </a:spcAft>
              <a:buSzPts val="1800"/>
              <a:buChar char="●"/>
              <a:defRPr/>
            </a:lvl1pPr>
            <a:lvl2pPr marL="1463040" lvl="1" indent="-508000" rtl="0">
              <a:spcBef>
                <a:spcPts val="2560"/>
              </a:spcBef>
              <a:spcAft>
                <a:spcPts val="0"/>
              </a:spcAft>
              <a:buSzPts val="1400"/>
              <a:buChar char="○"/>
              <a:defRPr/>
            </a:lvl2pPr>
            <a:lvl3pPr marL="2194560" lvl="2" indent="-508000" rtl="0">
              <a:spcBef>
                <a:spcPts val="2560"/>
              </a:spcBef>
              <a:spcAft>
                <a:spcPts val="0"/>
              </a:spcAft>
              <a:buSzPts val="1400"/>
              <a:buChar char="■"/>
              <a:defRPr/>
            </a:lvl3pPr>
            <a:lvl4pPr marL="2926080" lvl="3" indent="-508000" rtl="0">
              <a:spcBef>
                <a:spcPts val="2560"/>
              </a:spcBef>
              <a:spcAft>
                <a:spcPts val="0"/>
              </a:spcAft>
              <a:buSzPts val="1400"/>
              <a:buChar char="●"/>
              <a:defRPr/>
            </a:lvl4pPr>
            <a:lvl5pPr marL="3657600" lvl="4" indent="-508000" rtl="0">
              <a:spcBef>
                <a:spcPts val="2560"/>
              </a:spcBef>
              <a:spcAft>
                <a:spcPts val="0"/>
              </a:spcAft>
              <a:buSzPts val="1400"/>
              <a:buChar char="○"/>
              <a:defRPr/>
            </a:lvl5pPr>
            <a:lvl6pPr marL="4389120" lvl="5" indent="-508000" rtl="0">
              <a:spcBef>
                <a:spcPts val="2560"/>
              </a:spcBef>
              <a:spcAft>
                <a:spcPts val="0"/>
              </a:spcAft>
              <a:buSzPts val="1400"/>
              <a:buChar char="■"/>
              <a:defRPr/>
            </a:lvl6pPr>
            <a:lvl7pPr marL="5120640" lvl="6" indent="-508000" rtl="0">
              <a:spcBef>
                <a:spcPts val="2560"/>
              </a:spcBef>
              <a:spcAft>
                <a:spcPts val="0"/>
              </a:spcAft>
              <a:buSzPts val="1400"/>
              <a:buChar char="●"/>
              <a:defRPr/>
            </a:lvl7pPr>
            <a:lvl8pPr marL="5852160" lvl="7" indent="-508000" rtl="0">
              <a:spcBef>
                <a:spcPts val="2560"/>
              </a:spcBef>
              <a:spcAft>
                <a:spcPts val="0"/>
              </a:spcAft>
              <a:buSzPts val="1400"/>
              <a:buChar char="○"/>
              <a:defRPr/>
            </a:lvl8pPr>
            <a:lvl9pPr marL="6583680" lvl="8" indent="-508000" rtl="0">
              <a:spcBef>
                <a:spcPts val="2560"/>
              </a:spcBef>
              <a:spcAft>
                <a:spcPts val="2560"/>
              </a:spcAft>
              <a:buSzPts val="1400"/>
              <a:buChar char="■"/>
              <a:defRPr/>
            </a:lvl9pPr>
          </a:lstStyle>
          <a:p>
            <a:endParaRPr/>
          </a:p>
        </p:txBody>
      </p:sp>
      <p:sp>
        <p:nvSpPr>
          <p:cNvPr id="27" name="Google Shape;27;p4"/>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187427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84048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4" name="Google Shape;34;p5"/>
          <p:cNvSpPr txBox="1">
            <a:spLocks noGrp="1"/>
          </p:cNvSpPr>
          <p:nvPr>
            <p:ph type="body" idx="2"/>
          </p:nvPr>
        </p:nvSpPr>
        <p:spPr>
          <a:xfrm>
            <a:off x="904091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5" name="Google Shape;35;p5"/>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42477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85280" y="658520"/>
            <a:ext cx="13632960" cy="102336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633849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511200" y="1498560"/>
            <a:ext cx="4492800" cy="1209120"/>
          </a:xfrm>
          <a:prstGeom prst="rect">
            <a:avLst/>
          </a:prstGeom>
        </p:spPr>
        <p:txBody>
          <a:bodyPr spcFirstLastPara="1" wrap="square" lIns="146280" tIns="146280" rIns="146280" bIns="146280"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3800"/>
            </a:lvl2pPr>
            <a:lvl3pPr lvl="2" rtl="0">
              <a:spcBef>
                <a:spcPts val="0"/>
              </a:spcBef>
              <a:spcAft>
                <a:spcPts val="0"/>
              </a:spcAft>
              <a:buSzPts val="2400"/>
              <a:buNone/>
              <a:defRPr sz="3800"/>
            </a:lvl3pPr>
            <a:lvl4pPr lvl="3" rtl="0">
              <a:spcBef>
                <a:spcPts val="0"/>
              </a:spcBef>
              <a:spcAft>
                <a:spcPts val="0"/>
              </a:spcAft>
              <a:buSzPts val="2400"/>
              <a:buNone/>
              <a:defRPr sz="3800"/>
            </a:lvl4pPr>
            <a:lvl5pPr lvl="4" rtl="0">
              <a:spcBef>
                <a:spcPts val="0"/>
              </a:spcBef>
              <a:spcAft>
                <a:spcPts val="0"/>
              </a:spcAft>
              <a:buSzPts val="2400"/>
              <a:buNone/>
              <a:defRPr sz="3800"/>
            </a:lvl5pPr>
            <a:lvl6pPr lvl="5" rtl="0">
              <a:spcBef>
                <a:spcPts val="0"/>
              </a:spcBef>
              <a:spcAft>
                <a:spcPts val="0"/>
              </a:spcAft>
              <a:buSzPts val="2400"/>
              <a:buNone/>
              <a:defRPr sz="3800"/>
            </a:lvl6pPr>
            <a:lvl7pPr lvl="6" rtl="0">
              <a:spcBef>
                <a:spcPts val="0"/>
              </a:spcBef>
              <a:spcAft>
                <a:spcPts val="0"/>
              </a:spcAft>
              <a:buSzPts val="2400"/>
              <a:buNone/>
              <a:defRPr sz="3800"/>
            </a:lvl7pPr>
            <a:lvl8pPr lvl="7" rtl="0">
              <a:spcBef>
                <a:spcPts val="0"/>
              </a:spcBef>
              <a:spcAft>
                <a:spcPts val="0"/>
              </a:spcAft>
              <a:buSzPts val="2400"/>
              <a:buNone/>
              <a:defRPr sz="3800"/>
            </a:lvl8pPr>
            <a:lvl9pPr lvl="8" rtl="0">
              <a:spcBef>
                <a:spcPts val="0"/>
              </a:spcBef>
              <a:spcAft>
                <a:spcPts val="0"/>
              </a:spcAft>
              <a:buSzPts val="2400"/>
              <a:buNone/>
              <a:defRPr sz="3800"/>
            </a:lvl9pPr>
          </a:lstStyle>
          <a:p>
            <a:endParaRPr/>
          </a:p>
        </p:txBody>
      </p:sp>
      <p:sp>
        <p:nvSpPr>
          <p:cNvPr id="42" name="Google Shape;42;p7"/>
          <p:cNvSpPr txBox="1">
            <a:spLocks noGrp="1"/>
          </p:cNvSpPr>
          <p:nvPr>
            <p:ph type="body" idx="1"/>
          </p:nvPr>
        </p:nvSpPr>
        <p:spPr>
          <a:xfrm>
            <a:off x="511200" y="2954886"/>
            <a:ext cx="4492800" cy="4489920"/>
          </a:xfrm>
          <a:prstGeom prst="rect">
            <a:avLst/>
          </a:prstGeom>
        </p:spPr>
        <p:txBody>
          <a:bodyPr spcFirstLastPara="1" wrap="square" lIns="146280" tIns="146280" rIns="146280" bIns="146280" anchor="t" anchorCtr="0">
            <a:noAutofit/>
          </a:bodyPr>
          <a:lstStyle>
            <a:lvl1pPr marL="731520" lvl="0" indent="-487680" rtl="0">
              <a:spcBef>
                <a:spcPts val="0"/>
              </a:spcBef>
              <a:spcAft>
                <a:spcPts val="0"/>
              </a:spcAft>
              <a:buSzPts val="1200"/>
              <a:buChar char="●"/>
              <a:defRPr sz="19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43" name="Google Shape;43;p7"/>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867316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148918" y="1202320"/>
            <a:ext cx="13795680" cy="61368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Char char="●"/>
              <a:defRPr sz="7700">
                <a:solidFill>
                  <a:schemeClr val="lt1"/>
                </a:solidFill>
              </a:defRPr>
            </a:lvl1pPr>
            <a:lvl2pPr lvl="1" rtl="0">
              <a:spcBef>
                <a:spcPts val="1600"/>
              </a:spcBef>
              <a:spcAft>
                <a:spcPts val="0"/>
              </a:spcAft>
              <a:buClr>
                <a:schemeClr val="lt1"/>
              </a:buClr>
              <a:buSzPts val="4800"/>
              <a:buChar char="○"/>
              <a:defRPr sz="7700">
                <a:solidFill>
                  <a:schemeClr val="lt1"/>
                </a:solidFill>
              </a:defRPr>
            </a:lvl2pPr>
            <a:lvl3pPr lvl="2" rtl="0">
              <a:spcBef>
                <a:spcPts val="0"/>
              </a:spcBef>
              <a:spcAft>
                <a:spcPts val="0"/>
              </a:spcAft>
              <a:buClr>
                <a:schemeClr val="lt1"/>
              </a:buClr>
              <a:buSzPts val="4800"/>
              <a:buChar char="■"/>
              <a:defRPr sz="7700">
                <a:solidFill>
                  <a:schemeClr val="lt1"/>
                </a:solidFill>
              </a:defRPr>
            </a:lvl3pPr>
            <a:lvl4pPr lvl="3" rtl="0">
              <a:spcBef>
                <a:spcPts val="0"/>
              </a:spcBef>
              <a:spcAft>
                <a:spcPts val="0"/>
              </a:spcAft>
              <a:buClr>
                <a:schemeClr val="lt1"/>
              </a:buClr>
              <a:buSzPts val="4800"/>
              <a:buChar char="●"/>
              <a:defRPr sz="7700">
                <a:solidFill>
                  <a:schemeClr val="lt1"/>
                </a:solidFill>
              </a:defRPr>
            </a:lvl4pPr>
            <a:lvl5pPr lvl="4" rtl="0">
              <a:spcBef>
                <a:spcPts val="0"/>
              </a:spcBef>
              <a:spcAft>
                <a:spcPts val="0"/>
              </a:spcAft>
              <a:buClr>
                <a:schemeClr val="lt1"/>
              </a:buClr>
              <a:buSzPts val="4800"/>
              <a:buChar char="○"/>
              <a:defRPr sz="7700">
                <a:solidFill>
                  <a:schemeClr val="lt1"/>
                </a:solidFill>
              </a:defRPr>
            </a:lvl5pPr>
            <a:lvl6pPr lvl="5" rtl="0">
              <a:spcBef>
                <a:spcPts val="0"/>
              </a:spcBef>
              <a:spcAft>
                <a:spcPts val="0"/>
              </a:spcAft>
              <a:buClr>
                <a:schemeClr val="lt1"/>
              </a:buClr>
              <a:buSzPts val="4800"/>
              <a:buChar char="■"/>
              <a:defRPr sz="7700">
                <a:solidFill>
                  <a:schemeClr val="lt1"/>
                </a:solidFill>
              </a:defRPr>
            </a:lvl6pPr>
            <a:lvl7pPr lvl="6" rtl="0">
              <a:spcBef>
                <a:spcPts val="0"/>
              </a:spcBef>
              <a:spcAft>
                <a:spcPts val="0"/>
              </a:spcAft>
              <a:buClr>
                <a:schemeClr val="lt1"/>
              </a:buClr>
              <a:buSzPts val="4800"/>
              <a:buChar char="●"/>
              <a:defRPr sz="7700">
                <a:solidFill>
                  <a:schemeClr val="lt1"/>
                </a:solidFill>
              </a:defRPr>
            </a:lvl7pPr>
            <a:lvl8pPr lvl="7" rtl="0">
              <a:spcBef>
                <a:spcPts val="0"/>
              </a:spcBef>
              <a:spcAft>
                <a:spcPts val="0"/>
              </a:spcAft>
              <a:buClr>
                <a:schemeClr val="lt1"/>
              </a:buClr>
              <a:buSzPts val="4800"/>
              <a:buChar char="○"/>
              <a:defRPr sz="7700">
                <a:solidFill>
                  <a:schemeClr val="lt1"/>
                </a:solidFill>
              </a:defRPr>
            </a:lvl8pPr>
            <a:lvl9pPr lvl="8" rtl="0">
              <a:spcBef>
                <a:spcPts val="0"/>
              </a:spcBef>
              <a:spcAft>
                <a:spcPts val="0"/>
              </a:spcAft>
              <a:buClr>
                <a:schemeClr val="lt1"/>
              </a:buClr>
              <a:buSzPts val="4800"/>
              <a:buChar char="■"/>
              <a:defRPr sz="7700">
                <a:solidFill>
                  <a:schemeClr val="lt1"/>
                </a:solidFill>
              </a:defRPr>
            </a:lvl9pPr>
          </a:lstStyle>
          <a:p>
            <a:endParaRPr/>
          </a:p>
        </p:txBody>
      </p:sp>
      <p:sp>
        <p:nvSpPr>
          <p:cNvPr id="47" name="Google Shape;47;p8"/>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43795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5"/>
            <a:ext cx="12435840" cy="1634490"/>
          </a:xfrm>
        </p:spPr>
        <p:txBody>
          <a:bodyPr anchor="t"/>
          <a:lstStyle>
            <a:lvl1pPr algn="l">
              <a:defRPr sz="58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2750" indent="0">
              <a:buNone/>
              <a:defRPr sz="2600">
                <a:solidFill>
                  <a:schemeClr val="tx1">
                    <a:tint val="75000"/>
                  </a:schemeClr>
                </a:solidFill>
              </a:defRPr>
            </a:lvl2pPr>
            <a:lvl3pPr marL="1305506" indent="0">
              <a:buNone/>
              <a:defRPr sz="2200">
                <a:solidFill>
                  <a:schemeClr val="tx1">
                    <a:tint val="75000"/>
                  </a:schemeClr>
                </a:solidFill>
              </a:defRPr>
            </a:lvl3pPr>
            <a:lvl4pPr marL="1958258" indent="0">
              <a:buNone/>
              <a:defRPr sz="2100">
                <a:solidFill>
                  <a:schemeClr val="tx1">
                    <a:tint val="75000"/>
                  </a:schemeClr>
                </a:solidFill>
              </a:defRPr>
            </a:lvl4pPr>
            <a:lvl5pPr marL="2611011" indent="0">
              <a:buNone/>
              <a:defRPr sz="2100">
                <a:solidFill>
                  <a:schemeClr val="tx1">
                    <a:tint val="75000"/>
                  </a:schemeClr>
                </a:solidFill>
              </a:defRPr>
            </a:lvl5pPr>
            <a:lvl6pPr marL="3263757" indent="0">
              <a:buNone/>
              <a:defRPr sz="2100">
                <a:solidFill>
                  <a:schemeClr val="tx1">
                    <a:tint val="75000"/>
                  </a:schemeClr>
                </a:solidFill>
              </a:defRPr>
            </a:lvl6pPr>
            <a:lvl7pPr marL="3916509" indent="0">
              <a:buNone/>
              <a:defRPr sz="2100">
                <a:solidFill>
                  <a:schemeClr val="tx1">
                    <a:tint val="75000"/>
                  </a:schemeClr>
                </a:solidFill>
              </a:defRPr>
            </a:lvl7pPr>
            <a:lvl8pPr marL="4569258" indent="0">
              <a:buNone/>
              <a:defRPr sz="2100">
                <a:solidFill>
                  <a:schemeClr val="tx1">
                    <a:tint val="75000"/>
                  </a:schemeClr>
                </a:solidFill>
              </a:defRPr>
            </a:lvl8pPr>
            <a:lvl9pPr marL="5222014"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86A3B2-1F39-4501-B310-1E8CAD3CF80A}"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2862308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7315200" y="200"/>
            <a:ext cx="7315200" cy="8229600"/>
          </a:xfrm>
          <a:prstGeom prst="rect">
            <a:avLst/>
          </a:prstGeom>
          <a:solidFill>
            <a:schemeClr val="dk1"/>
          </a:solidFill>
          <a:ln>
            <a:noFill/>
          </a:ln>
        </p:spPr>
        <p:txBody>
          <a:bodyPr spcFirstLastPara="1" wrap="square" lIns="146280" tIns="146280" rIns="146280" bIns="146280" anchor="ctr" anchorCtr="0">
            <a:noAutofit/>
          </a:bodyPr>
          <a:lstStyle/>
          <a:p>
            <a:pPr defTabSz="914400">
              <a:buClr>
                <a:srgbClr val="000000"/>
              </a:buClr>
              <a:buFont typeface="Arial"/>
              <a:buNone/>
            </a:pPr>
            <a:endParaRPr sz="2200" kern="0">
              <a:solidFill>
                <a:srgbClr val="000000"/>
              </a:solidFill>
              <a:cs typeface="Arial"/>
              <a:sym typeface="Arial"/>
            </a:endParaRPr>
          </a:p>
        </p:txBody>
      </p:sp>
      <p:cxnSp>
        <p:nvCxnSpPr>
          <p:cNvPr id="50" name="Google Shape;50;p9"/>
          <p:cNvCxnSpPr/>
          <p:nvPr/>
        </p:nvCxnSpPr>
        <p:spPr>
          <a:xfrm>
            <a:off x="8047480" y="7192800"/>
            <a:ext cx="74928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424800" y="2235760"/>
            <a:ext cx="6472320" cy="2109120"/>
          </a:xfrm>
          <a:prstGeom prst="rect">
            <a:avLst/>
          </a:prstGeom>
        </p:spPr>
        <p:txBody>
          <a:bodyPr spcFirstLastPara="1" wrap="square" lIns="146280" tIns="146280" rIns="146280" bIns="146280" anchor="b" anchorCtr="0">
            <a:noAutofit/>
          </a:bodyPr>
          <a:lstStyle>
            <a:lvl1pPr lvl="0" algn="ctr" rtl="0">
              <a:spcBef>
                <a:spcPts val="0"/>
              </a:spcBef>
              <a:spcAft>
                <a:spcPts val="0"/>
              </a:spcAft>
              <a:buClr>
                <a:schemeClr val="dk1"/>
              </a:buClr>
              <a:buSzPts val="3600"/>
              <a:buNone/>
              <a:defRPr sz="5800">
                <a:solidFill>
                  <a:schemeClr val="dk1"/>
                </a:solidFill>
              </a:defRPr>
            </a:lvl1pPr>
            <a:lvl2pPr lvl="1" algn="ctr" rtl="0">
              <a:spcBef>
                <a:spcPts val="0"/>
              </a:spcBef>
              <a:spcAft>
                <a:spcPts val="0"/>
              </a:spcAft>
              <a:buClr>
                <a:schemeClr val="dk1"/>
              </a:buClr>
              <a:buSzPts val="3600"/>
              <a:buNone/>
              <a:defRPr sz="5800">
                <a:solidFill>
                  <a:schemeClr val="dk1"/>
                </a:solidFill>
              </a:defRPr>
            </a:lvl2pPr>
            <a:lvl3pPr lvl="2" algn="ctr" rtl="0">
              <a:spcBef>
                <a:spcPts val="0"/>
              </a:spcBef>
              <a:spcAft>
                <a:spcPts val="0"/>
              </a:spcAft>
              <a:buClr>
                <a:schemeClr val="dk1"/>
              </a:buClr>
              <a:buSzPts val="3600"/>
              <a:buNone/>
              <a:defRPr sz="5800">
                <a:solidFill>
                  <a:schemeClr val="dk1"/>
                </a:solidFill>
              </a:defRPr>
            </a:lvl3pPr>
            <a:lvl4pPr lvl="3" algn="ctr" rtl="0">
              <a:spcBef>
                <a:spcPts val="0"/>
              </a:spcBef>
              <a:spcAft>
                <a:spcPts val="0"/>
              </a:spcAft>
              <a:buClr>
                <a:schemeClr val="dk1"/>
              </a:buClr>
              <a:buSzPts val="3600"/>
              <a:buNone/>
              <a:defRPr sz="5800">
                <a:solidFill>
                  <a:schemeClr val="dk1"/>
                </a:solidFill>
              </a:defRPr>
            </a:lvl4pPr>
            <a:lvl5pPr lvl="4" algn="ctr" rtl="0">
              <a:spcBef>
                <a:spcPts val="0"/>
              </a:spcBef>
              <a:spcAft>
                <a:spcPts val="0"/>
              </a:spcAft>
              <a:buClr>
                <a:schemeClr val="dk1"/>
              </a:buClr>
              <a:buSzPts val="3600"/>
              <a:buNone/>
              <a:defRPr sz="5800">
                <a:solidFill>
                  <a:schemeClr val="dk1"/>
                </a:solidFill>
              </a:defRPr>
            </a:lvl5pPr>
            <a:lvl6pPr lvl="5" algn="ctr" rtl="0">
              <a:spcBef>
                <a:spcPts val="0"/>
              </a:spcBef>
              <a:spcAft>
                <a:spcPts val="0"/>
              </a:spcAft>
              <a:buClr>
                <a:schemeClr val="dk1"/>
              </a:buClr>
              <a:buSzPts val="3600"/>
              <a:buNone/>
              <a:defRPr sz="5800">
                <a:solidFill>
                  <a:schemeClr val="dk1"/>
                </a:solidFill>
              </a:defRPr>
            </a:lvl6pPr>
            <a:lvl7pPr lvl="6" algn="ctr" rtl="0">
              <a:spcBef>
                <a:spcPts val="0"/>
              </a:spcBef>
              <a:spcAft>
                <a:spcPts val="0"/>
              </a:spcAft>
              <a:buClr>
                <a:schemeClr val="dk1"/>
              </a:buClr>
              <a:buSzPts val="3600"/>
              <a:buNone/>
              <a:defRPr sz="5800">
                <a:solidFill>
                  <a:schemeClr val="dk1"/>
                </a:solidFill>
              </a:defRPr>
            </a:lvl7pPr>
            <a:lvl8pPr lvl="7" algn="ctr" rtl="0">
              <a:spcBef>
                <a:spcPts val="0"/>
              </a:spcBef>
              <a:spcAft>
                <a:spcPts val="0"/>
              </a:spcAft>
              <a:buClr>
                <a:schemeClr val="dk1"/>
              </a:buClr>
              <a:buSzPts val="3600"/>
              <a:buNone/>
              <a:defRPr sz="5800">
                <a:solidFill>
                  <a:schemeClr val="dk1"/>
                </a:solidFill>
              </a:defRPr>
            </a:lvl8pPr>
            <a:lvl9pPr lvl="8" algn="ctr" rtl="0">
              <a:spcBef>
                <a:spcPts val="0"/>
              </a:spcBef>
              <a:spcAft>
                <a:spcPts val="0"/>
              </a:spcAft>
              <a:buClr>
                <a:schemeClr val="dk1"/>
              </a:buClr>
              <a:buSzPts val="3600"/>
              <a:buNone/>
              <a:defRPr sz="5800">
                <a:solidFill>
                  <a:schemeClr val="dk1"/>
                </a:solidFill>
              </a:defRPr>
            </a:lvl9pPr>
          </a:lstStyle>
          <a:p>
            <a:endParaRPr/>
          </a:p>
        </p:txBody>
      </p:sp>
      <p:sp>
        <p:nvSpPr>
          <p:cNvPr id="52" name="Google Shape;52;p9"/>
          <p:cNvSpPr txBox="1">
            <a:spLocks noGrp="1"/>
          </p:cNvSpPr>
          <p:nvPr>
            <p:ph type="subTitle" idx="1"/>
          </p:nvPr>
        </p:nvSpPr>
        <p:spPr>
          <a:xfrm>
            <a:off x="424800" y="4376594"/>
            <a:ext cx="6472320" cy="2152800"/>
          </a:xfrm>
          <a:prstGeom prst="rect">
            <a:avLst/>
          </a:prstGeom>
        </p:spPr>
        <p:txBody>
          <a:bodyPr spcFirstLastPara="1" wrap="square" lIns="146280" tIns="146280" rIns="146280" bIns="146280" anchor="t" anchorCtr="0">
            <a:noAutofit/>
          </a:bodyPr>
          <a:lstStyle>
            <a:lvl1pPr lvl="0" algn="ctr" rtl="0">
              <a:lnSpc>
                <a:spcPct val="100000"/>
              </a:lnSpc>
              <a:spcBef>
                <a:spcPts val="0"/>
              </a:spcBef>
              <a:spcAft>
                <a:spcPts val="0"/>
              </a:spcAft>
              <a:buSzPts val="2100"/>
              <a:buNone/>
              <a:defRPr sz="3400"/>
            </a:lvl1pPr>
            <a:lvl2pPr lvl="1" algn="ctr" rtl="0">
              <a:lnSpc>
                <a:spcPct val="100000"/>
              </a:lnSpc>
              <a:spcBef>
                <a:spcPts val="0"/>
              </a:spcBef>
              <a:spcAft>
                <a:spcPts val="0"/>
              </a:spcAft>
              <a:buSzPts val="2100"/>
              <a:buNone/>
              <a:defRPr sz="3400"/>
            </a:lvl2pPr>
            <a:lvl3pPr lvl="2" algn="ctr" rtl="0">
              <a:lnSpc>
                <a:spcPct val="100000"/>
              </a:lnSpc>
              <a:spcBef>
                <a:spcPts val="0"/>
              </a:spcBef>
              <a:spcAft>
                <a:spcPts val="0"/>
              </a:spcAft>
              <a:buSzPts val="2100"/>
              <a:buNone/>
              <a:defRPr sz="3400"/>
            </a:lvl3pPr>
            <a:lvl4pPr lvl="3" algn="ctr" rtl="0">
              <a:lnSpc>
                <a:spcPct val="100000"/>
              </a:lnSpc>
              <a:spcBef>
                <a:spcPts val="0"/>
              </a:spcBef>
              <a:spcAft>
                <a:spcPts val="0"/>
              </a:spcAft>
              <a:buSzPts val="2100"/>
              <a:buNone/>
              <a:defRPr sz="3400"/>
            </a:lvl4pPr>
            <a:lvl5pPr lvl="4" algn="ctr" rtl="0">
              <a:lnSpc>
                <a:spcPct val="100000"/>
              </a:lnSpc>
              <a:spcBef>
                <a:spcPts val="0"/>
              </a:spcBef>
              <a:spcAft>
                <a:spcPts val="0"/>
              </a:spcAft>
              <a:buSzPts val="2100"/>
              <a:buNone/>
              <a:defRPr sz="3400"/>
            </a:lvl5pPr>
            <a:lvl6pPr lvl="5" algn="ctr" rtl="0">
              <a:lnSpc>
                <a:spcPct val="100000"/>
              </a:lnSpc>
              <a:spcBef>
                <a:spcPts val="0"/>
              </a:spcBef>
              <a:spcAft>
                <a:spcPts val="0"/>
              </a:spcAft>
              <a:buSzPts val="2100"/>
              <a:buNone/>
              <a:defRPr sz="3400"/>
            </a:lvl6pPr>
            <a:lvl7pPr lvl="6" algn="ctr" rtl="0">
              <a:lnSpc>
                <a:spcPct val="100000"/>
              </a:lnSpc>
              <a:spcBef>
                <a:spcPts val="0"/>
              </a:spcBef>
              <a:spcAft>
                <a:spcPts val="0"/>
              </a:spcAft>
              <a:buSzPts val="2100"/>
              <a:buNone/>
              <a:defRPr sz="3400"/>
            </a:lvl7pPr>
            <a:lvl8pPr lvl="7" algn="ctr" rtl="0">
              <a:lnSpc>
                <a:spcPct val="100000"/>
              </a:lnSpc>
              <a:spcBef>
                <a:spcPts val="0"/>
              </a:spcBef>
              <a:spcAft>
                <a:spcPts val="0"/>
              </a:spcAft>
              <a:buSzPts val="2100"/>
              <a:buNone/>
              <a:defRPr sz="3400"/>
            </a:lvl8pPr>
            <a:lvl9pPr lvl="8" algn="ctr" rtl="0">
              <a:lnSpc>
                <a:spcPct val="100000"/>
              </a:lnSpc>
              <a:spcBef>
                <a:spcPts val="0"/>
              </a:spcBef>
              <a:spcAft>
                <a:spcPts val="0"/>
              </a:spcAft>
              <a:buSzPts val="2100"/>
              <a:buNone/>
              <a:defRPr sz="3400"/>
            </a:lvl9pPr>
          </a:lstStyle>
          <a:p>
            <a:endParaRPr/>
          </a:p>
        </p:txBody>
      </p:sp>
      <p:sp>
        <p:nvSpPr>
          <p:cNvPr id="53" name="Google Shape;53;p9"/>
          <p:cNvSpPr txBox="1">
            <a:spLocks noGrp="1"/>
          </p:cNvSpPr>
          <p:nvPr>
            <p:ph type="body" idx="2"/>
          </p:nvPr>
        </p:nvSpPr>
        <p:spPr>
          <a:xfrm>
            <a:off x="7903200" y="1158720"/>
            <a:ext cx="6139200" cy="5912160"/>
          </a:xfrm>
          <a:prstGeom prst="rect">
            <a:avLst/>
          </a:prstGeom>
        </p:spPr>
        <p:txBody>
          <a:bodyPr spcFirstLastPara="1" wrap="square" lIns="146280" tIns="146280" rIns="146280" bIns="146280" anchor="ctr" anchorCtr="0">
            <a:noAutofit/>
          </a:bodyPr>
          <a:lstStyle>
            <a:lvl1pPr marL="731520" lvl="0" indent="-548640" rtl="0">
              <a:spcBef>
                <a:spcPts val="0"/>
              </a:spcBef>
              <a:spcAft>
                <a:spcPts val="0"/>
              </a:spcAft>
              <a:buClr>
                <a:schemeClr val="lt1"/>
              </a:buClr>
              <a:buSzPts val="1800"/>
              <a:buChar char="●"/>
              <a:defRPr>
                <a:solidFill>
                  <a:schemeClr val="lt1"/>
                </a:solidFill>
              </a:defRPr>
            </a:lvl1pPr>
            <a:lvl2pPr marL="1463040" lvl="1" indent="-508000" rtl="0">
              <a:spcBef>
                <a:spcPts val="2560"/>
              </a:spcBef>
              <a:spcAft>
                <a:spcPts val="0"/>
              </a:spcAft>
              <a:buClr>
                <a:schemeClr val="lt1"/>
              </a:buClr>
              <a:buSzPts val="1400"/>
              <a:buChar char="○"/>
              <a:defRPr>
                <a:solidFill>
                  <a:schemeClr val="lt1"/>
                </a:solidFill>
              </a:defRPr>
            </a:lvl2pPr>
            <a:lvl3pPr marL="2194560" lvl="2" indent="-508000" rtl="0">
              <a:spcBef>
                <a:spcPts val="2560"/>
              </a:spcBef>
              <a:spcAft>
                <a:spcPts val="0"/>
              </a:spcAft>
              <a:buClr>
                <a:schemeClr val="lt1"/>
              </a:buClr>
              <a:buSzPts val="1400"/>
              <a:buChar char="■"/>
              <a:defRPr>
                <a:solidFill>
                  <a:schemeClr val="lt1"/>
                </a:solidFill>
              </a:defRPr>
            </a:lvl3pPr>
            <a:lvl4pPr marL="2926080" lvl="3" indent="-508000" rtl="0">
              <a:spcBef>
                <a:spcPts val="2560"/>
              </a:spcBef>
              <a:spcAft>
                <a:spcPts val="0"/>
              </a:spcAft>
              <a:buClr>
                <a:schemeClr val="lt1"/>
              </a:buClr>
              <a:buSzPts val="1400"/>
              <a:buChar char="●"/>
              <a:defRPr>
                <a:solidFill>
                  <a:schemeClr val="lt1"/>
                </a:solidFill>
              </a:defRPr>
            </a:lvl4pPr>
            <a:lvl5pPr marL="3657600" lvl="4" indent="-508000" rtl="0">
              <a:spcBef>
                <a:spcPts val="2560"/>
              </a:spcBef>
              <a:spcAft>
                <a:spcPts val="0"/>
              </a:spcAft>
              <a:buClr>
                <a:schemeClr val="lt1"/>
              </a:buClr>
              <a:buSzPts val="1400"/>
              <a:buChar char="○"/>
              <a:defRPr>
                <a:solidFill>
                  <a:schemeClr val="lt1"/>
                </a:solidFill>
              </a:defRPr>
            </a:lvl5pPr>
            <a:lvl6pPr marL="4389120" lvl="5" indent="-508000" rtl="0">
              <a:spcBef>
                <a:spcPts val="2560"/>
              </a:spcBef>
              <a:spcAft>
                <a:spcPts val="0"/>
              </a:spcAft>
              <a:buClr>
                <a:schemeClr val="lt1"/>
              </a:buClr>
              <a:buSzPts val="1400"/>
              <a:buChar char="■"/>
              <a:defRPr>
                <a:solidFill>
                  <a:schemeClr val="lt1"/>
                </a:solidFill>
              </a:defRPr>
            </a:lvl6pPr>
            <a:lvl7pPr marL="5120640" lvl="6" indent="-508000" rtl="0">
              <a:spcBef>
                <a:spcPts val="2560"/>
              </a:spcBef>
              <a:spcAft>
                <a:spcPts val="0"/>
              </a:spcAft>
              <a:buClr>
                <a:schemeClr val="lt1"/>
              </a:buClr>
              <a:buSzPts val="1400"/>
              <a:buChar char="●"/>
              <a:defRPr>
                <a:solidFill>
                  <a:schemeClr val="lt1"/>
                </a:solidFill>
              </a:defRPr>
            </a:lvl7pPr>
            <a:lvl8pPr marL="5852160" lvl="7" indent="-508000" rtl="0">
              <a:spcBef>
                <a:spcPts val="2560"/>
              </a:spcBef>
              <a:spcAft>
                <a:spcPts val="0"/>
              </a:spcAft>
              <a:buClr>
                <a:schemeClr val="lt1"/>
              </a:buClr>
              <a:buSzPts val="1400"/>
              <a:buChar char="○"/>
              <a:defRPr>
                <a:solidFill>
                  <a:schemeClr val="lt1"/>
                </a:solidFill>
              </a:defRPr>
            </a:lvl8pPr>
            <a:lvl9pPr marL="6583680" lvl="8" indent="-508000" rtl="0">
              <a:spcBef>
                <a:spcPts val="2560"/>
              </a:spcBef>
              <a:spcAft>
                <a:spcPts val="256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391265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524827" y="6761640"/>
            <a:ext cx="13421760" cy="629760"/>
          </a:xfrm>
          <a:prstGeom prst="rect">
            <a:avLst/>
          </a:prstGeom>
        </p:spPr>
        <p:txBody>
          <a:bodyPr spcFirstLastPara="1" wrap="square" lIns="146280" tIns="146280" rIns="146280" bIns="146280" anchor="ctr" anchorCtr="0">
            <a:noAutofit/>
          </a:bodyPr>
          <a:lstStyle>
            <a:lvl1pPr marL="731520" lvl="0" indent="-36576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84912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680320" y="665040"/>
            <a:ext cx="1327488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1366320" y="2087760"/>
            <a:ext cx="11897760" cy="246144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366320" y="4671120"/>
            <a:ext cx="11897760" cy="1714560"/>
          </a:xfrm>
          <a:prstGeom prst="rect">
            <a:avLst/>
          </a:prstGeom>
        </p:spPr>
        <p:txBody>
          <a:bodyPr spcFirstLastPara="1" wrap="square" lIns="146280" tIns="146280" rIns="146280" bIns="146280" anchor="t" anchorCtr="0">
            <a:noAutofit/>
          </a:bodyPr>
          <a:lstStyle>
            <a:lvl1pPr marL="731520" lvl="0" indent="-548640" algn="ctr" rtl="0">
              <a:spcBef>
                <a:spcPts val="0"/>
              </a:spcBef>
              <a:spcAft>
                <a:spcPts val="0"/>
              </a:spcAft>
              <a:buSzPts val="1800"/>
              <a:buChar char="●"/>
              <a:defRPr/>
            </a:lvl1pPr>
            <a:lvl2pPr marL="1463040" lvl="1" indent="-508000" algn="ctr" rtl="0">
              <a:spcBef>
                <a:spcPts val="2560"/>
              </a:spcBef>
              <a:spcAft>
                <a:spcPts val="0"/>
              </a:spcAft>
              <a:buSzPts val="1400"/>
              <a:buChar char="○"/>
              <a:defRPr/>
            </a:lvl2pPr>
            <a:lvl3pPr marL="2194560" lvl="2" indent="-508000" algn="ctr" rtl="0">
              <a:spcBef>
                <a:spcPts val="2560"/>
              </a:spcBef>
              <a:spcAft>
                <a:spcPts val="0"/>
              </a:spcAft>
              <a:buSzPts val="1400"/>
              <a:buChar char="■"/>
              <a:defRPr/>
            </a:lvl3pPr>
            <a:lvl4pPr marL="2926080" lvl="3" indent="-508000" algn="ctr" rtl="0">
              <a:spcBef>
                <a:spcPts val="2560"/>
              </a:spcBef>
              <a:spcAft>
                <a:spcPts val="0"/>
              </a:spcAft>
              <a:buSzPts val="1400"/>
              <a:buChar char="●"/>
              <a:defRPr/>
            </a:lvl4pPr>
            <a:lvl5pPr marL="3657600" lvl="4" indent="-508000" algn="ctr" rtl="0">
              <a:spcBef>
                <a:spcPts val="2560"/>
              </a:spcBef>
              <a:spcAft>
                <a:spcPts val="0"/>
              </a:spcAft>
              <a:buSzPts val="1400"/>
              <a:buChar char="○"/>
              <a:defRPr/>
            </a:lvl5pPr>
            <a:lvl6pPr marL="4389120" lvl="5" indent="-508000" algn="ctr" rtl="0">
              <a:spcBef>
                <a:spcPts val="2560"/>
              </a:spcBef>
              <a:spcAft>
                <a:spcPts val="0"/>
              </a:spcAft>
              <a:buSzPts val="1400"/>
              <a:buChar char="■"/>
              <a:defRPr/>
            </a:lvl6pPr>
            <a:lvl7pPr marL="5120640" lvl="6" indent="-508000" algn="ctr" rtl="0">
              <a:spcBef>
                <a:spcPts val="2560"/>
              </a:spcBef>
              <a:spcAft>
                <a:spcPts val="0"/>
              </a:spcAft>
              <a:buSzPts val="1400"/>
              <a:buChar char="●"/>
              <a:defRPr/>
            </a:lvl7pPr>
            <a:lvl8pPr marL="5852160" lvl="7" indent="-508000" algn="ctr" rtl="0">
              <a:spcBef>
                <a:spcPts val="2560"/>
              </a:spcBef>
              <a:spcAft>
                <a:spcPts val="0"/>
              </a:spcAft>
              <a:buSzPts val="1400"/>
              <a:buChar char="○"/>
              <a:defRPr/>
            </a:lvl8pPr>
            <a:lvl9pPr marL="6583680" lvl="8" indent="-508000" algn="ctr" rtl="0">
              <a:spcBef>
                <a:spcPts val="2560"/>
              </a:spcBef>
              <a:spcAft>
                <a:spcPts val="2560"/>
              </a:spcAft>
              <a:buSzPts val="1400"/>
              <a:buChar char="■"/>
              <a:defRPr/>
            </a:lvl9pPr>
          </a:lstStyle>
          <a:p>
            <a:endParaRPr/>
          </a:p>
        </p:txBody>
      </p:sp>
      <p:sp>
        <p:nvSpPr>
          <p:cNvPr id="65" name="Google Shape;65;p11"/>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612095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206033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3964358" y="665040"/>
            <a:ext cx="999072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3964358" y="7584000"/>
            <a:ext cx="999072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3794760" y="1008360"/>
            <a:ext cx="10130400" cy="24672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None/>
              <a:defRPr sz="7700">
                <a:solidFill>
                  <a:schemeClr val="lt1"/>
                </a:solidFill>
              </a:defRPr>
            </a:lvl1pPr>
            <a:lvl2pPr lvl="1" rtl="0">
              <a:spcBef>
                <a:spcPts val="0"/>
              </a:spcBef>
              <a:spcAft>
                <a:spcPts val="0"/>
              </a:spcAft>
              <a:buClr>
                <a:schemeClr val="lt1"/>
              </a:buClr>
              <a:buSzPts val="4800"/>
              <a:buNone/>
              <a:defRPr sz="7700">
                <a:solidFill>
                  <a:schemeClr val="lt1"/>
                </a:solidFill>
              </a:defRPr>
            </a:lvl2pPr>
            <a:lvl3pPr lvl="2" rtl="0">
              <a:spcBef>
                <a:spcPts val="0"/>
              </a:spcBef>
              <a:spcAft>
                <a:spcPts val="0"/>
              </a:spcAft>
              <a:buClr>
                <a:schemeClr val="lt1"/>
              </a:buClr>
              <a:buSzPts val="4800"/>
              <a:buNone/>
              <a:defRPr sz="7700">
                <a:solidFill>
                  <a:schemeClr val="lt1"/>
                </a:solidFill>
              </a:defRPr>
            </a:lvl3pPr>
            <a:lvl4pPr lvl="3" rtl="0">
              <a:spcBef>
                <a:spcPts val="0"/>
              </a:spcBef>
              <a:spcAft>
                <a:spcPts val="0"/>
              </a:spcAft>
              <a:buClr>
                <a:schemeClr val="lt1"/>
              </a:buClr>
              <a:buSzPts val="4800"/>
              <a:buNone/>
              <a:defRPr sz="7700">
                <a:solidFill>
                  <a:schemeClr val="lt1"/>
                </a:solidFill>
              </a:defRPr>
            </a:lvl4pPr>
            <a:lvl5pPr lvl="4" rtl="0">
              <a:spcBef>
                <a:spcPts val="0"/>
              </a:spcBef>
              <a:spcAft>
                <a:spcPts val="0"/>
              </a:spcAft>
              <a:buClr>
                <a:schemeClr val="lt1"/>
              </a:buClr>
              <a:buSzPts val="4800"/>
              <a:buNone/>
              <a:defRPr sz="7700">
                <a:solidFill>
                  <a:schemeClr val="lt1"/>
                </a:solidFill>
              </a:defRPr>
            </a:lvl5pPr>
            <a:lvl6pPr lvl="5" rtl="0">
              <a:spcBef>
                <a:spcPts val="0"/>
              </a:spcBef>
              <a:spcAft>
                <a:spcPts val="0"/>
              </a:spcAft>
              <a:buClr>
                <a:schemeClr val="lt1"/>
              </a:buClr>
              <a:buSzPts val="4800"/>
              <a:buNone/>
              <a:defRPr sz="7700">
                <a:solidFill>
                  <a:schemeClr val="lt1"/>
                </a:solidFill>
              </a:defRPr>
            </a:lvl6pPr>
            <a:lvl7pPr lvl="6" rtl="0">
              <a:spcBef>
                <a:spcPts val="0"/>
              </a:spcBef>
              <a:spcAft>
                <a:spcPts val="0"/>
              </a:spcAft>
              <a:buClr>
                <a:schemeClr val="lt1"/>
              </a:buClr>
              <a:buSzPts val="4800"/>
              <a:buNone/>
              <a:defRPr sz="7700">
                <a:solidFill>
                  <a:schemeClr val="lt1"/>
                </a:solidFill>
              </a:defRPr>
            </a:lvl7pPr>
            <a:lvl8pPr lvl="7" rtl="0">
              <a:spcBef>
                <a:spcPts val="0"/>
              </a:spcBef>
              <a:spcAft>
                <a:spcPts val="0"/>
              </a:spcAft>
              <a:buClr>
                <a:schemeClr val="lt1"/>
              </a:buClr>
              <a:buSzPts val="4800"/>
              <a:buNone/>
              <a:defRPr sz="7700">
                <a:solidFill>
                  <a:schemeClr val="lt1"/>
                </a:solidFill>
              </a:defRPr>
            </a:lvl8pPr>
            <a:lvl9pPr lvl="8" rtl="0">
              <a:spcBef>
                <a:spcPts val="0"/>
              </a:spcBef>
              <a:spcAft>
                <a:spcPts val="0"/>
              </a:spcAft>
              <a:buClr>
                <a:schemeClr val="lt1"/>
              </a:buClr>
              <a:buSzPts val="4800"/>
              <a:buNone/>
              <a:defRPr sz="7700">
                <a:solidFill>
                  <a:schemeClr val="lt1"/>
                </a:solidFill>
              </a:defRPr>
            </a:lvl9pPr>
          </a:lstStyle>
          <a:p>
            <a:endParaRPr/>
          </a:p>
        </p:txBody>
      </p:sp>
      <p:sp>
        <p:nvSpPr>
          <p:cNvPr id="14" name="Google Shape;14;p2"/>
          <p:cNvSpPr txBox="1">
            <a:spLocks noGrp="1"/>
          </p:cNvSpPr>
          <p:nvPr>
            <p:ph type="subTitle" idx="1"/>
          </p:nvPr>
        </p:nvSpPr>
        <p:spPr>
          <a:xfrm>
            <a:off x="3824427" y="5181520"/>
            <a:ext cx="10130400" cy="1986720"/>
          </a:xfrm>
          <a:prstGeom prst="rect">
            <a:avLst/>
          </a:prstGeom>
        </p:spPr>
        <p:txBody>
          <a:bodyPr spcFirstLastPara="1" wrap="square" lIns="146280" tIns="146280" rIns="146280" bIns="146280"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900">
                <a:solidFill>
                  <a:schemeClr val="lt1"/>
                </a:solidFill>
              </a:defRPr>
            </a:lvl2pPr>
            <a:lvl3pPr lvl="2" rtl="0">
              <a:lnSpc>
                <a:spcPct val="100000"/>
              </a:lnSpc>
              <a:spcBef>
                <a:spcPts val="0"/>
              </a:spcBef>
              <a:spcAft>
                <a:spcPts val="0"/>
              </a:spcAft>
              <a:buClr>
                <a:schemeClr val="lt1"/>
              </a:buClr>
              <a:buSzPts val="1800"/>
              <a:buNone/>
              <a:defRPr sz="2900">
                <a:solidFill>
                  <a:schemeClr val="lt1"/>
                </a:solidFill>
              </a:defRPr>
            </a:lvl3pPr>
            <a:lvl4pPr lvl="3" rtl="0">
              <a:lnSpc>
                <a:spcPct val="100000"/>
              </a:lnSpc>
              <a:spcBef>
                <a:spcPts val="0"/>
              </a:spcBef>
              <a:spcAft>
                <a:spcPts val="0"/>
              </a:spcAft>
              <a:buClr>
                <a:schemeClr val="lt1"/>
              </a:buClr>
              <a:buSzPts val="1800"/>
              <a:buNone/>
              <a:defRPr sz="2900">
                <a:solidFill>
                  <a:schemeClr val="lt1"/>
                </a:solidFill>
              </a:defRPr>
            </a:lvl4pPr>
            <a:lvl5pPr lvl="4" rtl="0">
              <a:lnSpc>
                <a:spcPct val="100000"/>
              </a:lnSpc>
              <a:spcBef>
                <a:spcPts val="0"/>
              </a:spcBef>
              <a:spcAft>
                <a:spcPts val="0"/>
              </a:spcAft>
              <a:buClr>
                <a:schemeClr val="lt1"/>
              </a:buClr>
              <a:buSzPts val="1800"/>
              <a:buNone/>
              <a:defRPr sz="2900">
                <a:solidFill>
                  <a:schemeClr val="lt1"/>
                </a:solidFill>
              </a:defRPr>
            </a:lvl5pPr>
            <a:lvl6pPr lvl="5" rtl="0">
              <a:lnSpc>
                <a:spcPct val="100000"/>
              </a:lnSpc>
              <a:spcBef>
                <a:spcPts val="0"/>
              </a:spcBef>
              <a:spcAft>
                <a:spcPts val="0"/>
              </a:spcAft>
              <a:buClr>
                <a:schemeClr val="lt1"/>
              </a:buClr>
              <a:buSzPts val="1800"/>
              <a:buNone/>
              <a:defRPr sz="2900">
                <a:solidFill>
                  <a:schemeClr val="lt1"/>
                </a:solidFill>
              </a:defRPr>
            </a:lvl6pPr>
            <a:lvl7pPr lvl="6" rtl="0">
              <a:lnSpc>
                <a:spcPct val="100000"/>
              </a:lnSpc>
              <a:spcBef>
                <a:spcPts val="0"/>
              </a:spcBef>
              <a:spcAft>
                <a:spcPts val="0"/>
              </a:spcAft>
              <a:buClr>
                <a:schemeClr val="lt1"/>
              </a:buClr>
              <a:buSzPts val="1800"/>
              <a:buNone/>
              <a:defRPr sz="2900">
                <a:solidFill>
                  <a:schemeClr val="lt1"/>
                </a:solidFill>
              </a:defRPr>
            </a:lvl7pPr>
            <a:lvl8pPr lvl="7" rtl="0">
              <a:lnSpc>
                <a:spcPct val="100000"/>
              </a:lnSpc>
              <a:spcBef>
                <a:spcPts val="0"/>
              </a:spcBef>
              <a:spcAft>
                <a:spcPts val="0"/>
              </a:spcAft>
              <a:buClr>
                <a:schemeClr val="lt1"/>
              </a:buClr>
              <a:buSzPts val="1800"/>
              <a:buNone/>
              <a:defRPr sz="2900">
                <a:solidFill>
                  <a:schemeClr val="lt1"/>
                </a:solidFill>
              </a:defRPr>
            </a:lvl8pPr>
            <a:lvl9pPr lvl="8" rtl="0">
              <a:lnSpc>
                <a:spcPct val="100000"/>
              </a:lnSpc>
              <a:spcBef>
                <a:spcPts val="0"/>
              </a:spcBef>
              <a:spcAft>
                <a:spcPts val="0"/>
              </a:spcAft>
              <a:buClr>
                <a:schemeClr val="lt1"/>
              </a:buClr>
              <a:buSzPts val="1800"/>
              <a:buNone/>
              <a:defRPr sz="2900">
                <a:solidFill>
                  <a:schemeClr val="lt1"/>
                </a:solidFill>
              </a:defRPr>
            </a:lvl9pPr>
          </a:lstStyle>
          <a:p>
            <a:endParaRPr/>
          </a:p>
        </p:txBody>
      </p:sp>
      <p:sp>
        <p:nvSpPr>
          <p:cNvPr id="15" name="Google Shape;15;p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812389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80320" y="665040"/>
            <a:ext cx="1327488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680320" y="7584000"/>
            <a:ext cx="1327488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650280" y="2890920"/>
            <a:ext cx="13274880" cy="246720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lt1"/>
              </a:buClr>
              <a:buSzPts val="4800"/>
              <a:buNone/>
              <a:defRPr sz="7700">
                <a:solidFill>
                  <a:schemeClr val="lt1"/>
                </a:solidFill>
              </a:defRPr>
            </a:lvl1pPr>
            <a:lvl2pPr lvl="1" algn="ctr" rtl="0">
              <a:spcBef>
                <a:spcPts val="0"/>
              </a:spcBef>
              <a:spcAft>
                <a:spcPts val="0"/>
              </a:spcAft>
              <a:buClr>
                <a:schemeClr val="lt1"/>
              </a:buClr>
              <a:buSzPts val="4800"/>
              <a:buNone/>
              <a:defRPr sz="7700">
                <a:solidFill>
                  <a:schemeClr val="lt1"/>
                </a:solidFill>
              </a:defRPr>
            </a:lvl2pPr>
            <a:lvl3pPr lvl="2" algn="ctr" rtl="0">
              <a:spcBef>
                <a:spcPts val="0"/>
              </a:spcBef>
              <a:spcAft>
                <a:spcPts val="0"/>
              </a:spcAft>
              <a:buClr>
                <a:schemeClr val="lt1"/>
              </a:buClr>
              <a:buSzPts val="4800"/>
              <a:buNone/>
              <a:defRPr sz="7700">
                <a:solidFill>
                  <a:schemeClr val="lt1"/>
                </a:solidFill>
              </a:defRPr>
            </a:lvl3pPr>
            <a:lvl4pPr lvl="3" algn="ctr" rtl="0">
              <a:spcBef>
                <a:spcPts val="0"/>
              </a:spcBef>
              <a:spcAft>
                <a:spcPts val="0"/>
              </a:spcAft>
              <a:buClr>
                <a:schemeClr val="lt1"/>
              </a:buClr>
              <a:buSzPts val="4800"/>
              <a:buNone/>
              <a:defRPr sz="7700">
                <a:solidFill>
                  <a:schemeClr val="lt1"/>
                </a:solidFill>
              </a:defRPr>
            </a:lvl4pPr>
            <a:lvl5pPr lvl="4" algn="ctr" rtl="0">
              <a:spcBef>
                <a:spcPts val="0"/>
              </a:spcBef>
              <a:spcAft>
                <a:spcPts val="0"/>
              </a:spcAft>
              <a:buClr>
                <a:schemeClr val="lt1"/>
              </a:buClr>
              <a:buSzPts val="4800"/>
              <a:buNone/>
              <a:defRPr sz="7700">
                <a:solidFill>
                  <a:schemeClr val="lt1"/>
                </a:solidFill>
              </a:defRPr>
            </a:lvl5pPr>
            <a:lvl6pPr lvl="5" algn="ctr" rtl="0">
              <a:spcBef>
                <a:spcPts val="0"/>
              </a:spcBef>
              <a:spcAft>
                <a:spcPts val="0"/>
              </a:spcAft>
              <a:buClr>
                <a:schemeClr val="lt1"/>
              </a:buClr>
              <a:buSzPts val="4800"/>
              <a:buNone/>
              <a:defRPr sz="7700">
                <a:solidFill>
                  <a:schemeClr val="lt1"/>
                </a:solidFill>
              </a:defRPr>
            </a:lvl6pPr>
            <a:lvl7pPr lvl="6" algn="ctr" rtl="0">
              <a:spcBef>
                <a:spcPts val="0"/>
              </a:spcBef>
              <a:spcAft>
                <a:spcPts val="0"/>
              </a:spcAft>
              <a:buClr>
                <a:schemeClr val="lt1"/>
              </a:buClr>
              <a:buSzPts val="4800"/>
              <a:buNone/>
              <a:defRPr sz="7700">
                <a:solidFill>
                  <a:schemeClr val="lt1"/>
                </a:solidFill>
              </a:defRPr>
            </a:lvl7pPr>
            <a:lvl8pPr lvl="7" algn="ctr" rtl="0">
              <a:spcBef>
                <a:spcPts val="0"/>
              </a:spcBef>
              <a:spcAft>
                <a:spcPts val="0"/>
              </a:spcAft>
              <a:buClr>
                <a:schemeClr val="lt1"/>
              </a:buClr>
              <a:buSzPts val="4800"/>
              <a:buNone/>
              <a:defRPr sz="7700">
                <a:solidFill>
                  <a:schemeClr val="lt1"/>
                </a:solidFill>
              </a:defRPr>
            </a:lvl8pPr>
            <a:lvl9pPr lvl="8" algn="ctr" rtl="0">
              <a:spcBef>
                <a:spcPts val="0"/>
              </a:spcBef>
              <a:spcAft>
                <a:spcPts val="0"/>
              </a:spcAft>
              <a:buClr>
                <a:schemeClr val="lt1"/>
              </a:buClr>
              <a:buSzPts val="4800"/>
              <a:buNone/>
              <a:defRPr sz="7700">
                <a:solidFill>
                  <a:schemeClr val="lt1"/>
                </a:solidFill>
              </a:defRPr>
            </a:lvl9pPr>
          </a:lstStyle>
          <a:p>
            <a:endParaRPr/>
          </a:p>
        </p:txBody>
      </p:sp>
      <p:sp>
        <p:nvSpPr>
          <p:cNvPr id="20" name="Google Shape;20;p3"/>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919728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56179" y="2553242"/>
            <a:ext cx="10114560" cy="4803840"/>
          </a:xfrm>
          <a:prstGeom prst="rect">
            <a:avLst/>
          </a:prstGeom>
        </p:spPr>
        <p:txBody>
          <a:bodyPr spcFirstLastPara="1" wrap="square" lIns="146280" tIns="146280" rIns="146280" bIns="146280" anchor="t" anchorCtr="0">
            <a:noAutofit/>
          </a:bodyPr>
          <a:lstStyle>
            <a:lvl1pPr marL="731520" lvl="0" indent="-548640" rtl="0">
              <a:spcBef>
                <a:spcPts val="0"/>
              </a:spcBef>
              <a:spcAft>
                <a:spcPts val="0"/>
              </a:spcAft>
              <a:buSzPts val="1800"/>
              <a:buChar char="●"/>
              <a:defRPr/>
            </a:lvl1pPr>
            <a:lvl2pPr marL="1463040" lvl="1" indent="-508000" rtl="0">
              <a:spcBef>
                <a:spcPts val="2560"/>
              </a:spcBef>
              <a:spcAft>
                <a:spcPts val="0"/>
              </a:spcAft>
              <a:buSzPts val="1400"/>
              <a:buChar char="○"/>
              <a:defRPr/>
            </a:lvl2pPr>
            <a:lvl3pPr marL="2194560" lvl="2" indent="-508000" rtl="0">
              <a:spcBef>
                <a:spcPts val="2560"/>
              </a:spcBef>
              <a:spcAft>
                <a:spcPts val="0"/>
              </a:spcAft>
              <a:buSzPts val="1400"/>
              <a:buChar char="■"/>
              <a:defRPr/>
            </a:lvl3pPr>
            <a:lvl4pPr marL="2926080" lvl="3" indent="-508000" rtl="0">
              <a:spcBef>
                <a:spcPts val="2560"/>
              </a:spcBef>
              <a:spcAft>
                <a:spcPts val="0"/>
              </a:spcAft>
              <a:buSzPts val="1400"/>
              <a:buChar char="●"/>
              <a:defRPr/>
            </a:lvl4pPr>
            <a:lvl5pPr marL="3657600" lvl="4" indent="-508000" rtl="0">
              <a:spcBef>
                <a:spcPts val="2560"/>
              </a:spcBef>
              <a:spcAft>
                <a:spcPts val="0"/>
              </a:spcAft>
              <a:buSzPts val="1400"/>
              <a:buChar char="○"/>
              <a:defRPr/>
            </a:lvl5pPr>
            <a:lvl6pPr marL="4389120" lvl="5" indent="-508000" rtl="0">
              <a:spcBef>
                <a:spcPts val="2560"/>
              </a:spcBef>
              <a:spcAft>
                <a:spcPts val="0"/>
              </a:spcAft>
              <a:buSzPts val="1400"/>
              <a:buChar char="■"/>
              <a:defRPr/>
            </a:lvl6pPr>
            <a:lvl7pPr marL="5120640" lvl="6" indent="-508000" rtl="0">
              <a:spcBef>
                <a:spcPts val="2560"/>
              </a:spcBef>
              <a:spcAft>
                <a:spcPts val="0"/>
              </a:spcAft>
              <a:buSzPts val="1400"/>
              <a:buChar char="●"/>
              <a:defRPr/>
            </a:lvl7pPr>
            <a:lvl8pPr marL="5852160" lvl="7" indent="-508000" rtl="0">
              <a:spcBef>
                <a:spcPts val="2560"/>
              </a:spcBef>
              <a:spcAft>
                <a:spcPts val="0"/>
              </a:spcAft>
              <a:buSzPts val="1400"/>
              <a:buChar char="○"/>
              <a:defRPr/>
            </a:lvl8pPr>
            <a:lvl9pPr marL="6583680" lvl="8" indent="-508000" rtl="0">
              <a:spcBef>
                <a:spcPts val="2560"/>
              </a:spcBef>
              <a:spcAft>
                <a:spcPts val="2560"/>
              </a:spcAft>
              <a:buSzPts val="1400"/>
              <a:buChar char="■"/>
              <a:defRPr/>
            </a:lvl9pPr>
          </a:lstStyle>
          <a:p>
            <a:endParaRPr/>
          </a:p>
        </p:txBody>
      </p:sp>
      <p:sp>
        <p:nvSpPr>
          <p:cNvPr id="27" name="Google Shape;27;p4"/>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8220962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84048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4" name="Google Shape;34;p5"/>
          <p:cNvSpPr txBox="1">
            <a:spLocks noGrp="1"/>
          </p:cNvSpPr>
          <p:nvPr>
            <p:ph type="body" idx="2"/>
          </p:nvPr>
        </p:nvSpPr>
        <p:spPr>
          <a:xfrm>
            <a:off x="904091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5" name="Google Shape;35;p5"/>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64623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85280" y="658520"/>
            <a:ext cx="13632960" cy="102336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7982868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511200" y="1498560"/>
            <a:ext cx="4492800" cy="1209120"/>
          </a:xfrm>
          <a:prstGeom prst="rect">
            <a:avLst/>
          </a:prstGeom>
        </p:spPr>
        <p:txBody>
          <a:bodyPr spcFirstLastPara="1" wrap="square" lIns="146280" tIns="146280" rIns="146280" bIns="146280"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3800"/>
            </a:lvl2pPr>
            <a:lvl3pPr lvl="2" rtl="0">
              <a:spcBef>
                <a:spcPts val="0"/>
              </a:spcBef>
              <a:spcAft>
                <a:spcPts val="0"/>
              </a:spcAft>
              <a:buSzPts val="2400"/>
              <a:buNone/>
              <a:defRPr sz="3800"/>
            </a:lvl3pPr>
            <a:lvl4pPr lvl="3" rtl="0">
              <a:spcBef>
                <a:spcPts val="0"/>
              </a:spcBef>
              <a:spcAft>
                <a:spcPts val="0"/>
              </a:spcAft>
              <a:buSzPts val="2400"/>
              <a:buNone/>
              <a:defRPr sz="3800"/>
            </a:lvl4pPr>
            <a:lvl5pPr lvl="4" rtl="0">
              <a:spcBef>
                <a:spcPts val="0"/>
              </a:spcBef>
              <a:spcAft>
                <a:spcPts val="0"/>
              </a:spcAft>
              <a:buSzPts val="2400"/>
              <a:buNone/>
              <a:defRPr sz="3800"/>
            </a:lvl5pPr>
            <a:lvl6pPr lvl="5" rtl="0">
              <a:spcBef>
                <a:spcPts val="0"/>
              </a:spcBef>
              <a:spcAft>
                <a:spcPts val="0"/>
              </a:spcAft>
              <a:buSzPts val="2400"/>
              <a:buNone/>
              <a:defRPr sz="3800"/>
            </a:lvl6pPr>
            <a:lvl7pPr lvl="6" rtl="0">
              <a:spcBef>
                <a:spcPts val="0"/>
              </a:spcBef>
              <a:spcAft>
                <a:spcPts val="0"/>
              </a:spcAft>
              <a:buSzPts val="2400"/>
              <a:buNone/>
              <a:defRPr sz="3800"/>
            </a:lvl7pPr>
            <a:lvl8pPr lvl="7" rtl="0">
              <a:spcBef>
                <a:spcPts val="0"/>
              </a:spcBef>
              <a:spcAft>
                <a:spcPts val="0"/>
              </a:spcAft>
              <a:buSzPts val="2400"/>
              <a:buNone/>
              <a:defRPr sz="3800"/>
            </a:lvl8pPr>
            <a:lvl9pPr lvl="8" rtl="0">
              <a:spcBef>
                <a:spcPts val="0"/>
              </a:spcBef>
              <a:spcAft>
                <a:spcPts val="0"/>
              </a:spcAft>
              <a:buSzPts val="2400"/>
              <a:buNone/>
              <a:defRPr sz="3800"/>
            </a:lvl9pPr>
          </a:lstStyle>
          <a:p>
            <a:endParaRPr/>
          </a:p>
        </p:txBody>
      </p:sp>
      <p:sp>
        <p:nvSpPr>
          <p:cNvPr id="42" name="Google Shape;42;p7"/>
          <p:cNvSpPr txBox="1">
            <a:spLocks noGrp="1"/>
          </p:cNvSpPr>
          <p:nvPr>
            <p:ph type="body" idx="1"/>
          </p:nvPr>
        </p:nvSpPr>
        <p:spPr>
          <a:xfrm>
            <a:off x="511200" y="2954886"/>
            <a:ext cx="4492800" cy="4489920"/>
          </a:xfrm>
          <a:prstGeom prst="rect">
            <a:avLst/>
          </a:prstGeom>
        </p:spPr>
        <p:txBody>
          <a:bodyPr spcFirstLastPara="1" wrap="square" lIns="146280" tIns="146280" rIns="146280" bIns="146280" anchor="t" anchorCtr="0">
            <a:noAutofit/>
          </a:bodyPr>
          <a:lstStyle>
            <a:lvl1pPr marL="731520" lvl="0" indent="-487680" rtl="0">
              <a:spcBef>
                <a:spcPts val="0"/>
              </a:spcBef>
              <a:spcAft>
                <a:spcPts val="0"/>
              </a:spcAft>
              <a:buSzPts val="1200"/>
              <a:buChar char="●"/>
              <a:defRPr sz="19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43" name="Google Shape;43;p7"/>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38153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2"/>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308" y="2305052"/>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86A3B2-1F39-4501-B310-1E8CAD3CF80A}"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2911223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148918" y="1202320"/>
            <a:ext cx="13795680" cy="61368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Char char="●"/>
              <a:defRPr sz="7700">
                <a:solidFill>
                  <a:schemeClr val="lt1"/>
                </a:solidFill>
              </a:defRPr>
            </a:lvl1pPr>
            <a:lvl2pPr lvl="1" rtl="0">
              <a:spcBef>
                <a:spcPts val="1600"/>
              </a:spcBef>
              <a:spcAft>
                <a:spcPts val="0"/>
              </a:spcAft>
              <a:buClr>
                <a:schemeClr val="lt1"/>
              </a:buClr>
              <a:buSzPts val="4800"/>
              <a:buChar char="○"/>
              <a:defRPr sz="7700">
                <a:solidFill>
                  <a:schemeClr val="lt1"/>
                </a:solidFill>
              </a:defRPr>
            </a:lvl2pPr>
            <a:lvl3pPr lvl="2" rtl="0">
              <a:spcBef>
                <a:spcPts val="0"/>
              </a:spcBef>
              <a:spcAft>
                <a:spcPts val="0"/>
              </a:spcAft>
              <a:buClr>
                <a:schemeClr val="lt1"/>
              </a:buClr>
              <a:buSzPts val="4800"/>
              <a:buChar char="■"/>
              <a:defRPr sz="7700">
                <a:solidFill>
                  <a:schemeClr val="lt1"/>
                </a:solidFill>
              </a:defRPr>
            </a:lvl3pPr>
            <a:lvl4pPr lvl="3" rtl="0">
              <a:spcBef>
                <a:spcPts val="0"/>
              </a:spcBef>
              <a:spcAft>
                <a:spcPts val="0"/>
              </a:spcAft>
              <a:buClr>
                <a:schemeClr val="lt1"/>
              </a:buClr>
              <a:buSzPts val="4800"/>
              <a:buChar char="●"/>
              <a:defRPr sz="7700">
                <a:solidFill>
                  <a:schemeClr val="lt1"/>
                </a:solidFill>
              </a:defRPr>
            </a:lvl4pPr>
            <a:lvl5pPr lvl="4" rtl="0">
              <a:spcBef>
                <a:spcPts val="0"/>
              </a:spcBef>
              <a:spcAft>
                <a:spcPts val="0"/>
              </a:spcAft>
              <a:buClr>
                <a:schemeClr val="lt1"/>
              </a:buClr>
              <a:buSzPts val="4800"/>
              <a:buChar char="○"/>
              <a:defRPr sz="7700">
                <a:solidFill>
                  <a:schemeClr val="lt1"/>
                </a:solidFill>
              </a:defRPr>
            </a:lvl5pPr>
            <a:lvl6pPr lvl="5" rtl="0">
              <a:spcBef>
                <a:spcPts val="0"/>
              </a:spcBef>
              <a:spcAft>
                <a:spcPts val="0"/>
              </a:spcAft>
              <a:buClr>
                <a:schemeClr val="lt1"/>
              </a:buClr>
              <a:buSzPts val="4800"/>
              <a:buChar char="■"/>
              <a:defRPr sz="7700">
                <a:solidFill>
                  <a:schemeClr val="lt1"/>
                </a:solidFill>
              </a:defRPr>
            </a:lvl6pPr>
            <a:lvl7pPr lvl="6" rtl="0">
              <a:spcBef>
                <a:spcPts val="0"/>
              </a:spcBef>
              <a:spcAft>
                <a:spcPts val="0"/>
              </a:spcAft>
              <a:buClr>
                <a:schemeClr val="lt1"/>
              </a:buClr>
              <a:buSzPts val="4800"/>
              <a:buChar char="●"/>
              <a:defRPr sz="7700">
                <a:solidFill>
                  <a:schemeClr val="lt1"/>
                </a:solidFill>
              </a:defRPr>
            </a:lvl7pPr>
            <a:lvl8pPr lvl="7" rtl="0">
              <a:spcBef>
                <a:spcPts val="0"/>
              </a:spcBef>
              <a:spcAft>
                <a:spcPts val="0"/>
              </a:spcAft>
              <a:buClr>
                <a:schemeClr val="lt1"/>
              </a:buClr>
              <a:buSzPts val="4800"/>
              <a:buChar char="○"/>
              <a:defRPr sz="7700">
                <a:solidFill>
                  <a:schemeClr val="lt1"/>
                </a:solidFill>
              </a:defRPr>
            </a:lvl8pPr>
            <a:lvl9pPr lvl="8" rtl="0">
              <a:spcBef>
                <a:spcPts val="0"/>
              </a:spcBef>
              <a:spcAft>
                <a:spcPts val="0"/>
              </a:spcAft>
              <a:buClr>
                <a:schemeClr val="lt1"/>
              </a:buClr>
              <a:buSzPts val="4800"/>
              <a:buChar char="■"/>
              <a:defRPr sz="7700">
                <a:solidFill>
                  <a:schemeClr val="lt1"/>
                </a:solidFill>
              </a:defRPr>
            </a:lvl9pPr>
          </a:lstStyle>
          <a:p>
            <a:endParaRPr/>
          </a:p>
        </p:txBody>
      </p:sp>
      <p:sp>
        <p:nvSpPr>
          <p:cNvPr id="47" name="Google Shape;47;p8"/>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998089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7315200" y="200"/>
            <a:ext cx="7315200" cy="8229600"/>
          </a:xfrm>
          <a:prstGeom prst="rect">
            <a:avLst/>
          </a:prstGeom>
          <a:solidFill>
            <a:schemeClr val="dk1"/>
          </a:solidFill>
          <a:ln>
            <a:noFill/>
          </a:ln>
        </p:spPr>
        <p:txBody>
          <a:bodyPr spcFirstLastPara="1" wrap="square" lIns="146280" tIns="146280" rIns="146280" bIns="146280" anchor="ctr" anchorCtr="0">
            <a:noAutofit/>
          </a:bodyPr>
          <a:lstStyle/>
          <a:p>
            <a:pPr defTabSz="914400">
              <a:buClr>
                <a:srgbClr val="000000"/>
              </a:buClr>
              <a:buFont typeface="Arial"/>
              <a:buNone/>
            </a:pPr>
            <a:endParaRPr sz="2200" kern="0">
              <a:solidFill>
                <a:srgbClr val="000000"/>
              </a:solidFill>
              <a:cs typeface="Arial"/>
              <a:sym typeface="Arial"/>
            </a:endParaRPr>
          </a:p>
        </p:txBody>
      </p:sp>
      <p:cxnSp>
        <p:nvCxnSpPr>
          <p:cNvPr id="50" name="Google Shape;50;p9"/>
          <p:cNvCxnSpPr/>
          <p:nvPr/>
        </p:nvCxnSpPr>
        <p:spPr>
          <a:xfrm>
            <a:off x="8047480" y="7192800"/>
            <a:ext cx="74928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424800" y="2235760"/>
            <a:ext cx="6472320" cy="2109120"/>
          </a:xfrm>
          <a:prstGeom prst="rect">
            <a:avLst/>
          </a:prstGeom>
        </p:spPr>
        <p:txBody>
          <a:bodyPr spcFirstLastPara="1" wrap="square" lIns="146280" tIns="146280" rIns="146280" bIns="146280" anchor="b" anchorCtr="0">
            <a:noAutofit/>
          </a:bodyPr>
          <a:lstStyle>
            <a:lvl1pPr lvl="0" algn="ctr" rtl="0">
              <a:spcBef>
                <a:spcPts val="0"/>
              </a:spcBef>
              <a:spcAft>
                <a:spcPts val="0"/>
              </a:spcAft>
              <a:buClr>
                <a:schemeClr val="dk1"/>
              </a:buClr>
              <a:buSzPts val="3600"/>
              <a:buNone/>
              <a:defRPr sz="5800">
                <a:solidFill>
                  <a:schemeClr val="dk1"/>
                </a:solidFill>
              </a:defRPr>
            </a:lvl1pPr>
            <a:lvl2pPr lvl="1" algn="ctr" rtl="0">
              <a:spcBef>
                <a:spcPts val="0"/>
              </a:spcBef>
              <a:spcAft>
                <a:spcPts val="0"/>
              </a:spcAft>
              <a:buClr>
                <a:schemeClr val="dk1"/>
              </a:buClr>
              <a:buSzPts val="3600"/>
              <a:buNone/>
              <a:defRPr sz="5800">
                <a:solidFill>
                  <a:schemeClr val="dk1"/>
                </a:solidFill>
              </a:defRPr>
            </a:lvl2pPr>
            <a:lvl3pPr lvl="2" algn="ctr" rtl="0">
              <a:spcBef>
                <a:spcPts val="0"/>
              </a:spcBef>
              <a:spcAft>
                <a:spcPts val="0"/>
              </a:spcAft>
              <a:buClr>
                <a:schemeClr val="dk1"/>
              </a:buClr>
              <a:buSzPts val="3600"/>
              <a:buNone/>
              <a:defRPr sz="5800">
                <a:solidFill>
                  <a:schemeClr val="dk1"/>
                </a:solidFill>
              </a:defRPr>
            </a:lvl3pPr>
            <a:lvl4pPr lvl="3" algn="ctr" rtl="0">
              <a:spcBef>
                <a:spcPts val="0"/>
              </a:spcBef>
              <a:spcAft>
                <a:spcPts val="0"/>
              </a:spcAft>
              <a:buClr>
                <a:schemeClr val="dk1"/>
              </a:buClr>
              <a:buSzPts val="3600"/>
              <a:buNone/>
              <a:defRPr sz="5800">
                <a:solidFill>
                  <a:schemeClr val="dk1"/>
                </a:solidFill>
              </a:defRPr>
            </a:lvl4pPr>
            <a:lvl5pPr lvl="4" algn="ctr" rtl="0">
              <a:spcBef>
                <a:spcPts val="0"/>
              </a:spcBef>
              <a:spcAft>
                <a:spcPts val="0"/>
              </a:spcAft>
              <a:buClr>
                <a:schemeClr val="dk1"/>
              </a:buClr>
              <a:buSzPts val="3600"/>
              <a:buNone/>
              <a:defRPr sz="5800">
                <a:solidFill>
                  <a:schemeClr val="dk1"/>
                </a:solidFill>
              </a:defRPr>
            </a:lvl5pPr>
            <a:lvl6pPr lvl="5" algn="ctr" rtl="0">
              <a:spcBef>
                <a:spcPts val="0"/>
              </a:spcBef>
              <a:spcAft>
                <a:spcPts val="0"/>
              </a:spcAft>
              <a:buClr>
                <a:schemeClr val="dk1"/>
              </a:buClr>
              <a:buSzPts val="3600"/>
              <a:buNone/>
              <a:defRPr sz="5800">
                <a:solidFill>
                  <a:schemeClr val="dk1"/>
                </a:solidFill>
              </a:defRPr>
            </a:lvl6pPr>
            <a:lvl7pPr lvl="6" algn="ctr" rtl="0">
              <a:spcBef>
                <a:spcPts val="0"/>
              </a:spcBef>
              <a:spcAft>
                <a:spcPts val="0"/>
              </a:spcAft>
              <a:buClr>
                <a:schemeClr val="dk1"/>
              </a:buClr>
              <a:buSzPts val="3600"/>
              <a:buNone/>
              <a:defRPr sz="5800">
                <a:solidFill>
                  <a:schemeClr val="dk1"/>
                </a:solidFill>
              </a:defRPr>
            </a:lvl7pPr>
            <a:lvl8pPr lvl="7" algn="ctr" rtl="0">
              <a:spcBef>
                <a:spcPts val="0"/>
              </a:spcBef>
              <a:spcAft>
                <a:spcPts val="0"/>
              </a:spcAft>
              <a:buClr>
                <a:schemeClr val="dk1"/>
              </a:buClr>
              <a:buSzPts val="3600"/>
              <a:buNone/>
              <a:defRPr sz="5800">
                <a:solidFill>
                  <a:schemeClr val="dk1"/>
                </a:solidFill>
              </a:defRPr>
            </a:lvl8pPr>
            <a:lvl9pPr lvl="8" algn="ctr" rtl="0">
              <a:spcBef>
                <a:spcPts val="0"/>
              </a:spcBef>
              <a:spcAft>
                <a:spcPts val="0"/>
              </a:spcAft>
              <a:buClr>
                <a:schemeClr val="dk1"/>
              </a:buClr>
              <a:buSzPts val="3600"/>
              <a:buNone/>
              <a:defRPr sz="5800">
                <a:solidFill>
                  <a:schemeClr val="dk1"/>
                </a:solidFill>
              </a:defRPr>
            </a:lvl9pPr>
          </a:lstStyle>
          <a:p>
            <a:endParaRPr/>
          </a:p>
        </p:txBody>
      </p:sp>
      <p:sp>
        <p:nvSpPr>
          <p:cNvPr id="52" name="Google Shape;52;p9"/>
          <p:cNvSpPr txBox="1">
            <a:spLocks noGrp="1"/>
          </p:cNvSpPr>
          <p:nvPr>
            <p:ph type="subTitle" idx="1"/>
          </p:nvPr>
        </p:nvSpPr>
        <p:spPr>
          <a:xfrm>
            <a:off x="424800" y="4376594"/>
            <a:ext cx="6472320" cy="2152800"/>
          </a:xfrm>
          <a:prstGeom prst="rect">
            <a:avLst/>
          </a:prstGeom>
        </p:spPr>
        <p:txBody>
          <a:bodyPr spcFirstLastPara="1" wrap="square" lIns="146280" tIns="146280" rIns="146280" bIns="146280" anchor="t" anchorCtr="0">
            <a:noAutofit/>
          </a:bodyPr>
          <a:lstStyle>
            <a:lvl1pPr lvl="0" algn="ctr" rtl="0">
              <a:lnSpc>
                <a:spcPct val="100000"/>
              </a:lnSpc>
              <a:spcBef>
                <a:spcPts val="0"/>
              </a:spcBef>
              <a:spcAft>
                <a:spcPts val="0"/>
              </a:spcAft>
              <a:buSzPts val="2100"/>
              <a:buNone/>
              <a:defRPr sz="3400"/>
            </a:lvl1pPr>
            <a:lvl2pPr lvl="1" algn="ctr" rtl="0">
              <a:lnSpc>
                <a:spcPct val="100000"/>
              </a:lnSpc>
              <a:spcBef>
                <a:spcPts val="0"/>
              </a:spcBef>
              <a:spcAft>
                <a:spcPts val="0"/>
              </a:spcAft>
              <a:buSzPts val="2100"/>
              <a:buNone/>
              <a:defRPr sz="3400"/>
            </a:lvl2pPr>
            <a:lvl3pPr lvl="2" algn="ctr" rtl="0">
              <a:lnSpc>
                <a:spcPct val="100000"/>
              </a:lnSpc>
              <a:spcBef>
                <a:spcPts val="0"/>
              </a:spcBef>
              <a:spcAft>
                <a:spcPts val="0"/>
              </a:spcAft>
              <a:buSzPts val="2100"/>
              <a:buNone/>
              <a:defRPr sz="3400"/>
            </a:lvl3pPr>
            <a:lvl4pPr lvl="3" algn="ctr" rtl="0">
              <a:lnSpc>
                <a:spcPct val="100000"/>
              </a:lnSpc>
              <a:spcBef>
                <a:spcPts val="0"/>
              </a:spcBef>
              <a:spcAft>
                <a:spcPts val="0"/>
              </a:spcAft>
              <a:buSzPts val="2100"/>
              <a:buNone/>
              <a:defRPr sz="3400"/>
            </a:lvl4pPr>
            <a:lvl5pPr lvl="4" algn="ctr" rtl="0">
              <a:lnSpc>
                <a:spcPct val="100000"/>
              </a:lnSpc>
              <a:spcBef>
                <a:spcPts val="0"/>
              </a:spcBef>
              <a:spcAft>
                <a:spcPts val="0"/>
              </a:spcAft>
              <a:buSzPts val="2100"/>
              <a:buNone/>
              <a:defRPr sz="3400"/>
            </a:lvl5pPr>
            <a:lvl6pPr lvl="5" algn="ctr" rtl="0">
              <a:lnSpc>
                <a:spcPct val="100000"/>
              </a:lnSpc>
              <a:spcBef>
                <a:spcPts val="0"/>
              </a:spcBef>
              <a:spcAft>
                <a:spcPts val="0"/>
              </a:spcAft>
              <a:buSzPts val="2100"/>
              <a:buNone/>
              <a:defRPr sz="3400"/>
            </a:lvl6pPr>
            <a:lvl7pPr lvl="6" algn="ctr" rtl="0">
              <a:lnSpc>
                <a:spcPct val="100000"/>
              </a:lnSpc>
              <a:spcBef>
                <a:spcPts val="0"/>
              </a:spcBef>
              <a:spcAft>
                <a:spcPts val="0"/>
              </a:spcAft>
              <a:buSzPts val="2100"/>
              <a:buNone/>
              <a:defRPr sz="3400"/>
            </a:lvl7pPr>
            <a:lvl8pPr lvl="7" algn="ctr" rtl="0">
              <a:lnSpc>
                <a:spcPct val="100000"/>
              </a:lnSpc>
              <a:spcBef>
                <a:spcPts val="0"/>
              </a:spcBef>
              <a:spcAft>
                <a:spcPts val="0"/>
              </a:spcAft>
              <a:buSzPts val="2100"/>
              <a:buNone/>
              <a:defRPr sz="3400"/>
            </a:lvl8pPr>
            <a:lvl9pPr lvl="8" algn="ctr" rtl="0">
              <a:lnSpc>
                <a:spcPct val="100000"/>
              </a:lnSpc>
              <a:spcBef>
                <a:spcPts val="0"/>
              </a:spcBef>
              <a:spcAft>
                <a:spcPts val="0"/>
              </a:spcAft>
              <a:buSzPts val="2100"/>
              <a:buNone/>
              <a:defRPr sz="3400"/>
            </a:lvl9pPr>
          </a:lstStyle>
          <a:p>
            <a:endParaRPr/>
          </a:p>
        </p:txBody>
      </p:sp>
      <p:sp>
        <p:nvSpPr>
          <p:cNvPr id="53" name="Google Shape;53;p9"/>
          <p:cNvSpPr txBox="1">
            <a:spLocks noGrp="1"/>
          </p:cNvSpPr>
          <p:nvPr>
            <p:ph type="body" idx="2"/>
          </p:nvPr>
        </p:nvSpPr>
        <p:spPr>
          <a:xfrm>
            <a:off x="7903200" y="1158720"/>
            <a:ext cx="6139200" cy="5912160"/>
          </a:xfrm>
          <a:prstGeom prst="rect">
            <a:avLst/>
          </a:prstGeom>
        </p:spPr>
        <p:txBody>
          <a:bodyPr spcFirstLastPara="1" wrap="square" lIns="146280" tIns="146280" rIns="146280" bIns="146280" anchor="ctr" anchorCtr="0">
            <a:noAutofit/>
          </a:bodyPr>
          <a:lstStyle>
            <a:lvl1pPr marL="731520" lvl="0" indent="-548640" rtl="0">
              <a:spcBef>
                <a:spcPts val="0"/>
              </a:spcBef>
              <a:spcAft>
                <a:spcPts val="0"/>
              </a:spcAft>
              <a:buClr>
                <a:schemeClr val="lt1"/>
              </a:buClr>
              <a:buSzPts val="1800"/>
              <a:buChar char="●"/>
              <a:defRPr>
                <a:solidFill>
                  <a:schemeClr val="lt1"/>
                </a:solidFill>
              </a:defRPr>
            </a:lvl1pPr>
            <a:lvl2pPr marL="1463040" lvl="1" indent="-508000" rtl="0">
              <a:spcBef>
                <a:spcPts val="2560"/>
              </a:spcBef>
              <a:spcAft>
                <a:spcPts val="0"/>
              </a:spcAft>
              <a:buClr>
                <a:schemeClr val="lt1"/>
              </a:buClr>
              <a:buSzPts val="1400"/>
              <a:buChar char="○"/>
              <a:defRPr>
                <a:solidFill>
                  <a:schemeClr val="lt1"/>
                </a:solidFill>
              </a:defRPr>
            </a:lvl2pPr>
            <a:lvl3pPr marL="2194560" lvl="2" indent="-508000" rtl="0">
              <a:spcBef>
                <a:spcPts val="2560"/>
              </a:spcBef>
              <a:spcAft>
                <a:spcPts val="0"/>
              </a:spcAft>
              <a:buClr>
                <a:schemeClr val="lt1"/>
              </a:buClr>
              <a:buSzPts val="1400"/>
              <a:buChar char="■"/>
              <a:defRPr>
                <a:solidFill>
                  <a:schemeClr val="lt1"/>
                </a:solidFill>
              </a:defRPr>
            </a:lvl3pPr>
            <a:lvl4pPr marL="2926080" lvl="3" indent="-508000" rtl="0">
              <a:spcBef>
                <a:spcPts val="2560"/>
              </a:spcBef>
              <a:spcAft>
                <a:spcPts val="0"/>
              </a:spcAft>
              <a:buClr>
                <a:schemeClr val="lt1"/>
              </a:buClr>
              <a:buSzPts val="1400"/>
              <a:buChar char="●"/>
              <a:defRPr>
                <a:solidFill>
                  <a:schemeClr val="lt1"/>
                </a:solidFill>
              </a:defRPr>
            </a:lvl4pPr>
            <a:lvl5pPr marL="3657600" lvl="4" indent="-508000" rtl="0">
              <a:spcBef>
                <a:spcPts val="2560"/>
              </a:spcBef>
              <a:spcAft>
                <a:spcPts val="0"/>
              </a:spcAft>
              <a:buClr>
                <a:schemeClr val="lt1"/>
              </a:buClr>
              <a:buSzPts val="1400"/>
              <a:buChar char="○"/>
              <a:defRPr>
                <a:solidFill>
                  <a:schemeClr val="lt1"/>
                </a:solidFill>
              </a:defRPr>
            </a:lvl5pPr>
            <a:lvl6pPr marL="4389120" lvl="5" indent="-508000" rtl="0">
              <a:spcBef>
                <a:spcPts val="2560"/>
              </a:spcBef>
              <a:spcAft>
                <a:spcPts val="0"/>
              </a:spcAft>
              <a:buClr>
                <a:schemeClr val="lt1"/>
              </a:buClr>
              <a:buSzPts val="1400"/>
              <a:buChar char="■"/>
              <a:defRPr>
                <a:solidFill>
                  <a:schemeClr val="lt1"/>
                </a:solidFill>
              </a:defRPr>
            </a:lvl6pPr>
            <a:lvl7pPr marL="5120640" lvl="6" indent="-508000" rtl="0">
              <a:spcBef>
                <a:spcPts val="2560"/>
              </a:spcBef>
              <a:spcAft>
                <a:spcPts val="0"/>
              </a:spcAft>
              <a:buClr>
                <a:schemeClr val="lt1"/>
              </a:buClr>
              <a:buSzPts val="1400"/>
              <a:buChar char="●"/>
              <a:defRPr>
                <a:solidFill>
                  <a:schemeClr val="lt1"/>
                </a:solidFill>
              </a:defRPr>
            </a:lvl7pPr>
            <a:lvl8pPr marL="5852160" lvl="7" indent="-508000" rtl="0">
              <a:spcBef>
                <a:spcPts val="2560"/>
              </a:spcBef>
              <a:spcAft>
                <a:spcPts val="0"/>
              </a:spcAft>
              <a:buClr>
                <a:schemeClr val="lt1"/>
              </a:buClr>
              <a:buSzPts val="1400"/>
              <a:buChar char="○"/>
              <a:defRPr>
                <a:solidFill>
                  <a:schemeClr val="lt1"/>
                </a:solidFill>
              </a:defRPr>
            </a:lvl8pPr>
            <a:lvl9pPr marL="6583680" lvl="8" indent="-508000" rtl="0">
              <a:spcBef>
                <a:spcPts val="2560"/>
              </a:spcBef>
              <a:spcAft>
                <a:spcPts val="256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1345262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524827" y="6761640"/>
            <a:ext cx="13421760" cy="629760"/>
          </a:xfrm>
          <a:prstGeom prst="rect">
            <a:avLst/>
          </a:prstGeom>
        </p:spPr>
        <p:txBody>
          <a:bodyPr spcFirstLastPara="1" wrap="square" lIns="146280" tIns="146280" rIns="146280" bIns="146280" anchor="ctr" anchorCtr="0">
            <a:noAutofit/>
          </a:bodyPr>
          <a:lstStyle>
            <a:lvl1pPr marL="731520" lvl="0" indent="-36576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153339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680320" y="665040"/>
            <a:ext cx="1327488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1366320" y="2087760"/>
            <a:ext cx="11897760" cy="246144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366320" y="4671120"/>
            <a:ext cx="11897760" cy="1714560"/>
          </a:xfrm>
          <a:prstGeom prst="rect">
            <a:avLst/>
          </a:prstGeom>
        </p:spPr>
        <p:txBody>
          <a:bodyPr spcFirstLastPara="1" wrap="square" lIns="146280" tIns="146280" rIns="146280" bIns="146280" anchor="t" anchorCtr="0">
            <a:noAutofit/>
          </a:bodyPr>
          <a:lstStyle>
            <a:lvl1pPr marL="731520" lvl="0" indent="-548640" algn="ctr" rtl="0">
              <a:spcBef>
                <a:spcPts val="0"/>
              </a:spcBef>
              <a:spcAft>
                <a:spcPts val="0"/>
              </a:spcAft>
              <a:buSzPts val="1800"/>
              <a:buChar char="●"/>
              <a:defRPr/>
            </a:lvl1pPr>
            <a:lvl2pPr marL="1463040" lvl="1" indent="-508000" algn="ctr" rtl="0">
              <a:spcBef>
                <a:spcPts val="2560"/>
              </a:spcBef>
              <a:spcAft>
                <a:spcPts val="0"/>
              </a:spcAft>
              <a:buSzPts val="1400"/>
              <a:buChar char="○"/>
              <a:defRPr/>
            </a:lvl2pPr>
            <a:lvl3pPr marL="2194560" lvl="2" indent="-508000" algn="ctr" rtl="0">
              <a:spcBef>
                <a:spcPts val="2560"/>
              </a:spcBef>
              <a:spcAft>
                <a:spcPts val="0"/>
              </a:spcAft>
              <a:buSzPts val="1400"/>
              <a:buChar char="■"/>
              <a:defRPr/>
            </a:lvl3pPr>
            <a:lvl4pPr marL="2926080" lvl="3" indent="-508000" algn="ctr" rtl="0">
              <a:spcBef>
                <a:spcPts val="2560"/>
              </a:spcBef>
              <a:spcAft>
                <a:spcPts val="0"/>
              </a:spcAft>
              <a:buSzPts val="1400"/>
              <a:buChar char="●"/>
              <a:defRPr/>
            </a:lvl4pPr>
            <a:lvl5pPr marL="3657600" lvl="4" indent="-508000" algn="ctr" rtl="0">
              <a:spcBef>
                <a:spcPts val="2560"/>
              </a:spcBef>
              <a:spcAft>
                <a:spcPts val="0"/>
              </a:spcAft>
              <a:buSzPts val="1400"/>
              <a:buChar char="○"/>
              <a:defRPr/>
            </a:lvl5pPr>
            <a:lvl6pPr marL="4389120" lvl="5" indent="-508000" algn="ctr" rtl="0">
              <a:spcBef>
                <a:spcPts val="2560"/>
              </a:spcBef>
              <a:spcAft>
                <a:spcPts val="0"/>
              </a:spcAft>
              <a:buSzPts val="1400"/>
              <a:buChar char="■"/>
              <a:defRPr/>
            </a:lvl6pPr>
            <a:lvl7pPr marL="5120640" lvl="6" indent="-508000" algn="ctr" rtl="0">
              <a:spcBef>
                <a:spcPts val="2560"/>
              </a:spcBef>
              <a:spcAft>
                <a:spcPts val="0"/>
              </a:spcAft>
              <a:buSzPts val="1400"/>
              <a:buChar char="●"/>
              <a:defRPr/>
            </a:lvl7pPr>
            <a:lvl8pPr marL="5852160" lvl="7" indent="-508000" algn="ctr" rtl="0">
              <a:spcBef>
                <a:spcPts val="2560"/>
              </a:spcBef>
              <a:spcAft>
                <a:spcPts val="0"/>
              </a:spcAft>
              <a:buSzPts val="1400"/>
              <a:buChar char="○"/>
              <a:defRPr/>
            </a:lvl8pPr>
            <a:lvl9pPr marL="6583680" lvl="8" indent="-508000" algn="ctr" rtl="0">
              <a:spcBef>
                <a:spcPts val="2560"/>
              </a:spcBef>
              <a:spcAft>
                <a:spcPts val="2560"/>
              </a:spcAft>
              <a:buSzPts val="1400"/>
              <a:buChar char="■"/>
              <a:defRPr/>
            </a:lvl9pPr>
          </a:lstStyle>
          <a:p>
            <a:endParaRPr/>
          </a:p>
        </p:txBody>
      </p:sp>
      <p:sp>
        <p:nvSpPr>
          <p:cNvPr id="65" name="Google Shape;65;p11"/>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005536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511965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3964358" y="665040"/>
            <a:ext cx="999072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3964358" y="7584000"/>
            <a:ext cx="999072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3794760" y="1008360"/>
            <a:ext cx="10130400" cy="24672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None/>
              <a:defRPr sz="7700">
                <a:solidFill>
                  <a:schemeClr val="lt1"/>
                </a:solidFill>
              </a:defRPr>
            </a:lvl1pPr>
            <a:lvl2pPr lvl="1" rtl="0">
              <a:spcBef>
                <a:spcPts val="0"/>
              </a:spcBef>
              <a:spcAft>
                <a:spcPts val="0"/>
              </a:spcAft>
              <a:buClr>
                <a:schemeClr val="lt1"/>
              </a:buClr>
              <a:buSzPts val="4800"/>
              <a:buNone/>
              <a:defRPr sz="7700">
                <a:solidFill>
                  <a:schemeClr val="lt1"/>
                </a:solidFill>
              </a:defRPr>
            </a:lvl2pPr>
            <a:lvl3pPr lvl="2" rtl="0">
              <a:spcBef>
                <a:spcPts val="0"/>
              </a:spcBef>
              <a:spcAft>
                <a:spcPts val="0"/>
              </a:spcAft>
              <a:buClr>
                <a:schemeClr val="lt1"/>
              </a:buClr>
              <a:buSzPts val="4800"/>
              <a:buNone/>
              <a:defRPr sz="7700">
                <a:solidFill>
                  <a:schemeClr val="lt1"/>
                </a:solidFill>
              </a:defRPr>
            </a:lvl3pPr>
            <a:lvl4pPr lvl="3" rtl="0">
              <a:spcBef>
                <a:spcPts val="0"/>
              </a:spcBef>
              <a:spcAft>
                <a:spcPts val="0"/>
              </a:spcAft>
              <a:buClr>
                <a:schemeClr val="lt1"/>
              </a:buClr>
              <a:buSzPts val="4800"/>
              <a:buNone/>
              <a:defRPr sz="7700">
                <a:solidFill>
                  <a:schemeClr val="lt1"/>
                </a:solidFill>
              </a:defRPr>
            </a:lvl4pPr>
            <a:lvl5pPr lvl="4" rtl="0">
              <a:spcBef>
                <a:spcPts val="0"/>
              </a:spcBef>
              <a:spcAft>
                <a:spcPts val="0"/>
              </a:spcAft>
              <a:buClr>
                <a:schemeClr val="lt1"/>
              </a:buClr>
              <a:buSzPts val="4800"/>
              <a:buNone/>
              <a:defRPr sz="7700">
                <a:solidFill>
                  <a:schemeClr val="lt1"/>
                </a:solidFill>
              </a:defRPr>
            </a:lvl5pPr>
            <a:lvl6pPr lvl="5" rtl="0">
              <a:spcBef>
                <a:spcPts val="0"/>
              </a:spcBef>
              <a:spcAft>
                <a:spcPts val="0"/>
              </a:spcAft>
              <a:buClr>
                <a:schemeClr val="lt1"/>
              </a:buClr>
              <a:buSzPts val="4800"/>
              <a:buNone/>
              <a:defRPr sz="7700">
                <a:solidFill>
                  <a:schemeClr val="lt1"/>
                </a:solidFill>
              </a:defRPr>
            </a:lvl6pPr>
            <a:lvl7pPr lvl="6" rtl="0">
              <a:spcBef>
                <a:spcPts val="0"/>
              </a:spcBef>
              <a:spcAft>
                <a:spcPts val="0"/>
              </a:spcAft>
              <a:buClr>
                <a:schemeClr val="lt1"/>
              </a:buClr>
              <a:buSzPts val="4800"/>
              <a:buNone/>
              <a:defRPr sz="7700">
                <a:solidFill>
                  <a:schemeClr val="lt1"/>
                </a:solidFill>
              </a:defRPr>
            </a:lvl7pPr>
            <a:lvl8pPr lvl="7" rtl="0">
              <a:spcBef>
                <a:spcPts val="0"/>
              </a:spcBef>
              <a:spcAft>
                <a:spcPts val="0"/>
              </a:spcAft>
              <a:buClr>
                <a:schemeClr val="lt1"/>
              </a:buClr>
              <a:buSzPts val="4800"/>
              <a:buNone/>
              <a:defRPr sz="7700">
                <a:solidFill>
                  <a:schemeClr val="lt1"/>
                </a:solidFill>
              </a:defRPr>
            </a:lvl8pPr>
            <a:lvl9pPr lvl="8" rtl="0">
              <a:spcBef>
                <a:spcPts val="0"/>
              </a:spcBef>
              <a:spcAft>
                <a:spcPts val="0"/>
              </a:spcAft>
              <a:buClr>
                <a:schemeClr val="lt1"/>
              </a:buClr>
              <a:buSzPts val="4800"/>
              <a:buNone/>
              <a:defRPr sz="7700">
                <a:solidFill>
                  <a:schemeClr val="lt1"/>
                </a:solidFill>
              </a:defRPr>
            </a:lvl9pPr>
          </a:lstStyle>
          <a:p>
            <a:endParaRPr/>
          </a:p>
        </p:txBody>
      </p:sp>
      <p:sp>
        <p:nvSpPr>
          <p:cNvPr id="14" name="Google Shape;14;p2"/>
          <p:cNvSpPr txBox="1">
            <a:spLocks noGrp="1"/>
          </p:cNvSpPr>
          <p:nvPr>
            <p:ph type="subTitle" idx="1"/>
          </p:nvPr>
        </p:nvSpPr>
        <p:spPr>
          <a:xfrm>
            <a:off x="3824427" y="5181520"/>
            <a:ext cx="10130400" cy="1986720"/>
          </a:xfrm>
          <a:prstGeom prst="rect">
            <a:avLst/>
          </a:prstGeom>
        </p:spPr>
        <p:txBody>
          <a:bodyPr spcFirstLastPara="1" wrap="square" lIns="146280" tIns="146280" rIns="146280" bIns="146280"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900">
                <a:solidFill>
                  <a:schemeClr val="lt1"/>
                </a:solidFill>
              </a:defRPr>
            </a:lvl2pPr>
            <a:lvl3pPr lvl="2" rtl="0">
              <a:lnSpc>
                <a:spcPct val="100000"/>
              </a:lnSpc>
              <a:spcBef>
                <a:spcPts val="0"/>
              </a:spcBef>
              <a:spcAft>
                <a:spcPts val="0"/>
              </a:spcAft>
              <a:buClr>
                <a:schemeClr val="lt1"/>
              </a:buClr>
              <a:buSzPts val="1800"/>
              <a:buNone/>
              <a:defRPr sz="2900">
                <a:solidFill>
                  <a:schemeClr val="lt1"/>
                </a:solidFill>
              </a:defRPr>
            </a:lvl3pPr>
            <a:lvl4pPr lvl="3" rtl="0">
              <a:lnSpc>
                <a:spcPct val="100000"/>
              </a:lnSpc>
              <a:spcBef>
                <a:spcPts val="0"/>
              </a:spcBef>
              <a:spcAft>
                <a:spcPts val="0"/>
              </a:spcAft>
              <a:buClr>
                <a:schemeClr val="lt1"/>
              </a:buClr>
              <a:buSzPts val="1800"/>
              <a:buNone/>
              <a:defRPr sz="2900">
                <a:solidFill>
                  <a:schemeClr val="lt1"/>
                </a:solidFill>
              </a:defRPr>
            </a:lvl4pPr>
            <a:lvl5pPr lvl="4" rtl="0">
              <a:lnSpc>
                <a:spcPct val="100000"/>
              </a:lnSpc>
              <a:spcBef>
                <a:spcPts val="0"/>
              </a:spcBef>
              <a:spcAft>
                <a:spcPts val="0"/>
              </a:spcAft>
              <a:buClr>
                <a:schemeClr val="lt1"/>
              </a:buClr>
              <a:buSzPts val="1800"/>
              <a:buNone/>
              <a:defRPr sz="2900">
                <a:solidFill>
                  <a:schemeClr val="lt1"/>
                </a:solidFill>
              </a:defRPr>
            </a:lvl5pPr>
            <a:lvl6pPr lvl="5" rtl="0">
              <a:lnSpc>
                <a:spcPct val="100000"/>
              </a:lnSpc>
              <a:spcBef>
                <a:spcPts val="0"/>
              </a:spcBef>
              <a:spcAft>
                <a:spcPts val="0"/>
              </a:spcAft>
              <a:buClr>
                <a:schemeClr val="lt1"/>
              </a:buClr>
              <a:buSzPts val="1800"/>
              <a:buNone/>
              <a:defRPr sz="2900">
                <a:solidFill>
                  <a:schemeClr val="lt1"/>
                </a:solidFill>
              </a:defRPr>
            </a:lvl6pPr>
            <a:lvl7pPr lvl="6" rtl="0">
              <a:lnSpc>
                <a:spcPct val="100000"/>
              </a:lnSpc>
              <a:spcBef>
                <a:spcPts val="0"/>
              </a:spcBef>
              <a:spcAft>
                <a:spcPts val="0"/>
              </a:spcAft>
              <a:buClr>
                <a:schemeClr val="lt1"/>
              </a:buClr>
              <a:buSzPts val="1800"/>
              <a:buNone/>
              <a:defRPr sz="2900">
                <a:solidFill>
                  <a:schemeClr val="lt1"/>
                </a:solidFill>
              </a:defRPr>
            </a:lvl7pPr>
            <a:lvl8pPr lvl="7" rtl="0">
              <a:lnSpc>
                <a:spcPct val="100000"/>
              </a:lnSpc>
              <a:spcBef>
                <a:spcPts val="0"/>
              </a:spcBef>
              <a:spcAft>
                <a:spcPts val="0"/>
              </a:spcAft>
              <a:buClr>
                <a:schemeClr val="lt1"/>
              </a:buClr>
              <a:buSzPts val="1800"/>
              <a:buNone/>
              <a:defRPr sz="2900">
                <a:solidFill>
                  <a:schemeClr val="lt1"/>
                </a:solidFill>
              </a:defRPr>
            </a:lvl8pPr>
            <a:lvl9pPr lvl="8" rtl="0">
              <a:lnSpc>
                <a:spcPct val="100000"/>
              </a:lnSpc>
              <a:spcBef>
                <a:spcPts val="0"/>
              </a:spcBef>
              <a:spcAft>
                <a:spcPts val="0"/>
              </a:spcAft>
              <a:buClr>
                <a:schemeClr val="lt1"/>
              </a:buClr>
              <a:buSzPts val="1800"/>
              <a:buNone/>
              <a:defRPr sz="2900">
                <a:solidFill>
                  <a:schemeClr val="lt1"/>
                </a:solidFill>
              </a:defRPr>
            </a:lvl9pPr>
          </a:lstStyle>
          <a:p>
            <a:endParaRPr/>
          </a:p>
        </p:txBody>
      </p:sp>
      <p:sp>
        <p:nvSpPr>
          <p:cNvPr id="15" name="Google Shape;15;p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922208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80320" y="665040"/>
            <a:ext cx="1327488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680320" y="7584000"/>
            <a:ext cx="1327488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650280" y="2890920"/>
            <a:ext cx="13274880" cy="246720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lt1"/>
              </a:buClr>
              <a:buSzPts val="4800"/>
              <a:buNone/>
              <a:defRPr sz="7700">
                <a:solidFill>
                  <a:schemeClr val="lt1"/>
                </a:solidFill>
              </a:defRPr>
            </a:lvl1pPr>
            <a:lvl2pPr lvl="1" algn="ctr" rtl="0">
              <a:spcBef>
                <a:spcPts val="0"/>
              </a:spcBef>
              <a:spcAft>
                <a:spcPts val="0"/>
              </a:spcAft>
              <a:buClr>
                <a:schemeClr val="lt1"/>
              </a:buClr>
              <a:buSzPts val="4800"/>
              <a:buNone/>
              <a:defRPr sz="7700">
                <a:solidFill>
                  <a:schemeClr val="lt1"/>
                </a:solidFill>
              </a:defRPr>
            </a:lvl2pPr>
            <a:lvl3pPr lvl="2" algn="ctr" rtl="0">
              <a:spcBef>
                <a:spcPts val="0"/>
              </a:spcBef>
              <a:spcAft>
                <a:spcPts val="0"/>
              </a:spcAft>
              <a:buClr>
                <a:schemeClr val="lt1"/>
              </a:buClr>
              <a:buSzPts val="4800"/>
              <a:buNone/>
              <a:defRPr sz="7700">
                <a:solidFill>
                  <a:schemeClr val="lt1"/>
                </a:solidFill>
              </a:defRPr>
            </a:lvl3pPr>
            <a:lvl4pPr lvl="3" algn="ctr" rtl="0">
              <a:spcBef>
                <a:spcPts val="0"/>
              </a:spcBef>
              <a:spcAft>
                <a:spcPts val="0"/>
              </a:spcAft>
              <a:buClr>
                <a:schemeClr val="lt1"/>
              </a:buClr>
              <a:buSzPts val="4800"/>
              <a:buNone/>
              <a:defRPr sz="7700">
                <a:solidFill>
                  <a:schemeClr val="lt1"/>
                </a:solidFill>
              </a:defRPr>
            </a:lvl4pPr>
            <a:lvl5pPr lvl="4" algn="ctr" rtl="0">
              <a:spcBef>
                <a:spcPts val="0"/>
              </a:spcBef>
              <a:spcAft>
                <a:spcPts val="0"/>
              </a:spcAft>
              <a:buClr>
                <a:schemeClr val="lt1"/>
              </a:buClr>
              <a:buSzPts val="4800"/>
              <a:buNone/>
              <a:defRPr sz="7700">
                <a:solidFill>
                  <a:schemeClr val="lt1"/>
                </a:solidFill>
              </a:defRPr>
            </a:lvl5pPr>
            <a:lvl6pPr lvl="5" algn="ctr" rtl="0">
              <a:spcBef>
                <a:spcPts val="0"/>
              </a:spcBef>
              <a:spcAft>
                <a:spcPts val="0"/>
              </a:spcAft>
              <a:buClr>
                <a:schemeClr val="lt1"/>
              </a:buClr>
              <a:buSzPts val="4800"/>
              <a:buNone/>
              <a:defRPr sz="7700">
                <a:solidFill>
                  <a:schemeClr val="lt1"/>
                </a:solidFill>
              </a:defRPr>
            </a:lvl6pPr>
            <a:lvl7pPr lvl="6" algn="ctr" rtl="0">
              <a:spcBef>
                <a:spcPts val="0"/>
              </a:spcBef>
              <a:spcAft>
                <a:spcPts val="0"/>
              </a:spcAft>
              <a:buClr>
                <a:schemeClr val="lt1"/>
              </a:buClr>
              <a:buSzPts val="4800"/>
              <a:buNone/>
              <a:defRPr sz="7700">
                <a:solidFill>
                  <a:schemeClr val="lt1"/>
                </a:solidFill>
              </a:defRPr>
            </a:lvl7pPr>
            <a:lvl8pPr lvl="7" algn="ctr" rtl="0">
              <a:spcBef>
                <a:spcPts val="0"/>
              </a:spcBef>
              <a:spcAft>
                <a:spcPts val="0"/>
              </a:spcAft>
              <a:buClr>
                <a:schemeClr val="lt1"/>
              </a:buClr>
              <a:buSzPts val="4800"/>
              <a:buNone/>
              <a:defRPr sz="7700">
                <a:solidFill>
                  <a:schemeClr val="lt1"/>
                </a:solidFill>
              </a:defRPr>
            </a:lvl8pPr>
            <a:lvl9pPr lvl="8" algn="ctr" rtl="0">
              <a:spcBef>
                <a:spcPts val="0"/>
              </a:spcBef>
              <a:spcAft>
                <a:spcPts val="0"/>
              </a:spcAft>
              <a:buClr>
                <a:schemeClr val="lt1"/>
              </a:buClr>
              <a:buSzPts val="4800"/>
              <a:buNone/>
              <a:defRPr sz="7700">
                <a:solidFill>
                  <a:schemeClr val="lt1"/>
                </a:solidFill>
              </a:defRPr>
            </a:lvl9pPr>
          </a:lstStyle>
          <a:p>
            <a:endParaRPr/>
          </a:p>
        </p:txBody>
      </p:sp>
      <p:sp>
        <p:nvSpPr>
          <p:cNvPr id="20" name="Google Shape;20;p3"/>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23779864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56179" y="2553242"/>
            <a:ext cx="10114560" cy="4803840"/>
          </a:xfrm>
          <a:prstGeom prst="rect">
            <a:avLst/>
          </a:prstGeom>
        </p:spPr>
        <p:txBody>
          <a:bodyPr spcFirstLastPara="1" wrap="square" lIns="146280" tIns="146280" rIns="146280" bIns="146280" anchor="t" anchorCtr="0">
            <a:noAutofit/>
          </a:bodyPr>
          <a:lstStyle>
            <a:lvl1pPr marL="731520" lvl="0" indent="-548640" rtl="0">
              <a:spcBef>
                <a:spcPts val="0"/>
              </a:spcBef>
              <a:spcAft>
                <a:spcPts val="0"/>
              </a:spcAft>
              <a:buSzPts val="1800"/>
              <a:buChar char="●"/>
              <a:defRPr/>
            </a:lvl1pPr>
            <a:lvl2pPr marL="1463040" lvl="1" indent="-508000" rtl="0">
              <a:spcBef>
                <a:spcPts val="2560"/>
              </a:spcBef>
              <a:spcAft>
                <a:spcPts val="0"/>
              </a:spcAft>
              <a:buSzPts val="1400"/>
              <a:buChar char="○"/>
              <a:defRPr/>
            </a:lvl2pPr>
            <a:lvl3pPr marL="2194560" lvl="2" indent="-508000" rtl="0">
              <a:spcBef>
                <a:spcPts val="2560"/>
              </a:spcBef>
              <a:spcAft>
                <a:spcPts val="0"/>
              </a:spcAft>
              <a:buSzPts val="1400"/>
              <a:buChar char="■"/>
              <a:defRPr/>
            </a:lvl3pPr>
            <a:lvl4pPr marL="2926080" lvl="3" indent="-508000" rtl="0">
              <a:spcBef>
                <a:spcPts val="2560"/>
              </a:spcBef>
              <a:spcAft>
                <a:spcPts val="0"/>
              </a:spcAft>
              <a:buSzPts val="1400"/>
              <a:buChar char="●"/>
              <a:defRPr/>
            </a:lvl4pPr>
            <a:lvl5pPr marL="3657600" lvl="4" indent="-508000" rtl="0">
              <a:spcBef>
                <a:spcPts val="2560"/>
              </a:spcBef>
              <a:spcAft>
                <a:spcPts val="0"/>
              </a:spcAft>
              <a:buSzPts val="1400"/>
              <a:buChar char="○"/>
              <a:defRPr/>
            </a:lvl5pPr>
            <a:lvl6pPr marL="4389120" lvl="5" indent="-508000" rtl="0">
              <a:spcBef>
                <a:spcPts val="2560"/>
              </a:spcBef>
              <a:spcAft>
                <a:spcPts val="0"/>
              </a:spcAft>
              <a:buSzPts val="1400"/>
              <a:buChar char="■"/>
              <a:defRPr/>
            </a:lvl6pPr>
            <a:lvl7pPr marL="5120640" lvl="6" indent="-508000" rtl="0">
              <a:spcBef>
                <a:spcPts val="2560"/>
              </a:spcBef>
              <a:spcAft>
                <a:spcPts val="0"/>
              </a:spcAft>
              <a:buSzPts val="1400"/>
              <a:buChar char="●"/>
              <a:defRPr/>
            </a:lvl7pPr>
            <a:lvl8pPr marL="5852160" lvl="7" indent="-508000" rtl="0">
              <a:spcBef>
                <a:spcPts val="2560"/>
              </a:spcBef>
              <a:spcAft>
                <a:spcPts val="0"/>
              </a:spcAft>
              <a:buSzPts val="1400"/>
              <a:buChar char="○"/>
              <a:defRPr/>
            </a:lvl8pPr>
            <a:lvl9pPr marL="6583680" lvl="8" indent="-508000" rtl="0">
              <a:spcBef>
                <a:spcPts val="2560"/>
              </a:spcBef>
              <a:spcAft>
                <a:spcPts val="2560"/>
              </a:spcAft>
              <a:buSzPts val="1400"/>
              <a:buChar char="■"/>
              <a:defRPr/>
            </a:lvl9pPr>
          </a:lstStyle>
          <a:p>
            <a:endParaRPr/>
          </a:p>
        </p:txBody>
      </p:sp>
      <p:sp>
        <p:nvSpPr>
          <p:cNvPr id="27" name="Google Shape;27;p4"/>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278015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84048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4" name="Google Shape;34;p5"/>
          <p:cNvSpPr txBox="1">
            <a:spLocks noGrp="1"/>
          </p:cNvSpPr>
          <p:nvPr>
            <p:ph type="body" idx="2"/>
          </p:nvPr>
        </p:nvSpPr>
        <p:spPr>
          <a:xfrm>
            <a:off x="904091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5" name="Google Shape;35;p5"/>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007545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85280" y="658520"/>
            <a:ext cx="13632960" cy="102336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40844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8"/>
            <a:ext cx="6464301" cy="767714"/>
          </a:xfrm>
        </p:spPr>
        <p:txBody>
          <a:bodyPr anchor="b"/>
          <a:lstStyle>
            <a:lvl1pPr marL="0" indent="0">
              <a:buNone/>
              <a:defRPr sz="3400" b="1"/>
            </a:lvl1pPr>
            <a:lvl2pPr marL="652750" indent="0">
              <a:buNone/>
              <a:defRPr sz="2900" b="1"/>
            </a:lvl2pPr>
            <a:lvl3pPr marL="1305506" indent="0">
              <a:buNone/>
              <a:defRPr sz="2600" b="1"/>
            </a:lvl3pPr>
            <a:lvl4pPr marL="1958258" indent="0">
              <a:buNone/>
              <a:defRPr sz="2200" b="1"/>
            </a:lvl4pPr>
            <a:lvl5pPr marL="2611011" indent="0">
              <a:buNone/>
              <a:defRPr sz="2200" b="1"/>
            </a:lvl5pPr>
            <a:lvl6pPr marL="3263757" indent="0">
              <a:buNone/>
              <a:defRPr sz="2200" b="1"/>
            </a:lvl6pPr>
            <a:lvl7pPr marL="3916509" indent="0">
              <a:buNone/>
              <a:defRPr sz="2200" b="1"/>
            </a:lvl7pPr>
            <a:lvl8pPr marL="4569258" indent="0">
              <a:buNone/>
              <a:defRPr sz="2200" b="1"/>
            </a:lvl8pPr>
            <a:lvl9pPr marL="5222014"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731520" y="2609849"/>
            <a:ext cx="6464301" cy="4741546"/>
          </a:xfrm>
        </p:spPr>
        <p:txBody>
          <a:bodyPr/>
          <a:lstStyle>
            <a:lvl1pPr>
              <a:defRPr sz="3400"/>
            </a:lvl1pPr>
            <a:lvl2pPr>
              <a:defRPr sz="29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2" y="1842138"/>
            <a:ext cx="6466840" cy="767714"/>
          </a:xfrm>
        </p:spPr>
        <p:txBody>
          <a:bodyPr anchor="b"/>
          <a:lstStyle>
            <a:lvl1pPr marL="0" indent="0">
              <a:buNone/>
              <a:defRPr sz="3400" b="1"/>
            </a:lvl1pPr>
            <a:lvl2pPr marL="652750" indent="0">
              <a:buNone/>
              <a:defRPr sz="2900" b="1"/>
            </a:lvl2pPr>
            <a:lvl3pPr marL="1305506" indent="0">
              <a:buNone/>
              <a:defRPr sz="2600" b="1"/>
            </a:lvl3pPr>
            <a:lvl4pPr marL="1958258" indent="0">
              <a:buNone/>
              <a:defRPr sz="2200" b="1"/>
            </a:lvl4pPr>
            <a:lvl5pPr marL="2611011" indent="0">
              <a:buNone/>
              <a:defRPr sz="2200" b="1"/>
            </a:lvl5pPr>
            <a:lvl6pPr marL="3263757" indent="0">
              <a:buNone/>
              <a:defRPr sz="2200" b="1"/>
            </a:lvl6pPr>
            <a:lvl7pPr marL="3916509" indent="0">
              <a:buNone/>
              <a:defRPr sz="2200" b="1"/>
            </a:lvl7pPr>
            <a:lvl8pPr marL="4569258" indent="0">
              <a:buNone/>
              <a:defRPr sz="2200" b="1"/>
            </a:lvl8pPr>
            <a:lvl9pPr marL="5222014"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7432042" y="2609849"/>
            <a:ext cx="6466840" cy="4741546"/>
          </a:xfrm>
        </p:spPr>
        <p:txBody>
          <a:bodyPr/>
          <a:lstStyle>
            <a:lvl1pPr>
              <a:defRPr sz="3400"/>
            </a:lvl1pPr>
            <a:lvl2pPr>
              <a:defRPr sz="29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86A3B2-1F39-4501-B310-1E8CAD3CF80A}" type="datetimeFigureOut">
              <a:rPr lang="en-US" smtClean="0"/>
              <a:t>12/16/2020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11351424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511200" y="1498560"/>
            <a:ext cx="4492800" cy="1209120"/>
          </a:xfrm>
          <a:prstGeom prst="rect">
            <a:avLst/>
          </a:prstGeom>
        </p:spPr>
        <p:txBody>
          <a:bodyPr spcFirstLastPara="1" wrap="square" lIns="146280" tIns="146280" rIns="146280" bIns="146280"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3800"/>
            </a:lvl2pPr>
            <a:lvl3pPr lvl="2" rtl="0">
              <a:spcBef>
                <a:spcPts val="0"/>
              </a:spcBef>
              <a:spcAft>
                <a:spcPts val="0"/>
              </a:spcAft>
              <a:buSzPts val="2400"/>
              <a:buNone/>
              <a:defRPr sz="3800"/>
            </a:lvl3pPr>
            <a:lvl4pPr lvl="3" rtl="0">
              <a:spcBef>
                <a:spcPts val="0"/>
              </a:spcBef>
              <a:spcAft>
                <a:spcPts val="0"/>
              </a:spcAft>
              <a:buSzPts val="2400"/>
              <a:buNone/>
              <a:defRPr sz="3800"/>
            </a:lvl4pPr>
            <a:lvl5pPr lvl="4" rtl="0">
              <a:spcBef>
                <a:spcPts val="0"/>
              </a:spcBef>
              <a:spcAft>
                <a:spcPts val="0"/>
              </a:spcAft>
              <a:buSzPts val="2400"/>
              <a:buNone/>
              <a:defRPr sz="3800"/>
            </a:lvl5pPr>
            <a:lvl6pPr lvl="5" rtl="0">
              <a:spcBef>
                <a:spcPts val="0"/>
              </a:spcBef>
              <a:spcAft>
                <a:spcPts val="0"/>
              </a:spcAft>
              <a:buSzPts val="2400"/>
              <a:buNone/>
              <a:defRPr sz="3800"/>
            </a:lvl6pPr>
            <a:lvl7pPr lvl="6" rtl="0">
              <a:spcBef>
                <a:spcPts val="0"/>
              </a:spcBef>
              <a:spcAft>
                <a:spcPts val="0"/>
              </a:spcAft>
              <a:buSzPts val="2400"/>
              <a:buNone/>
              <a:defRPr sz="3800"/>
            </a:lvl7pPr>
            <a:lvl8pPr lvl="7" rtl="0">
              <a:spcBef>
                <a:spcPts val="0"/>
              </a:spcBef>
              <a:spcAft>
                <a:spcPts val="0"/>
              </a:spcAft>
              <a:buSzPts val="2400"/>
              <a:buNone/>
              <a:defRPr sz="3800"/>
            </a:lvl8pPr>
            <a:lvl9pPr lvl="8" rtl="0">
              <a:spcBef>
                <a:spcPts val="0"/>
              </a:spcBef>
              <a:spcAft>
                <a:spcPts val="0"/>
              </a:spcAft>
              <a:buSzPts val="2400"/>
              <a:buNone/>
              <a:defRPr sz="3800"/>
            </a:lvl9pPr>
          </a:lstStyle>
          <a:p>
            <a:endParaRPr/>
          </a:p>
        </p:txBody>
      </p:sp>
      <p:sp>
        <p:nvSpPr>
          <p:cNvPr id="42" name="Google Shape;42;p7"/>
          <p:cNvSpPr txBox="1">
            <a:spLocks noGrp="1"/>
          </p:cNvSpPr>
          <p:nvPr>
            <p:ph type="body" idx="1"/>
          </p:nvPr>
        </p:nvSpPr>
        <p:spPr>
          <a:xfrm>
            <a:off x="511200" y="2954886"/>
            <a:ext cx="4492800" cy="4489920"/>
          </a:xfrm>
          <a:prstGeom prst="rect">
            <a:avLst/>
          </a:prstGeom>
        </p:spPr>
        <p:txBody>
          <a:bodyPr spcFirstLastPara="1" wrap="square" lIns="146280" tIns="146280" rIns="146280" bIns="146280" anchor="t" anchorCtr="0">
            <a:noAutofit/>
          </a:bodyPr>
          <a:lstStyle>
            <a:lvl1pPr marL="731520" lvl="0" indent="-487680" rtl="0">
              <a:spcBef>
                <a:spcPts val="0"/>
              </a:spcBef>
              <a:spcAft>
                <a:spcPts val="0"/>
              </a:spcAft>
              <a:buSzPts val="1200"/>
              <a:buChar char="●"/>
              <a:defRPr sz="19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43" name="Google Shape;43;p7"/>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867523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148918" y="1202320"/>
            <a:ext cx="13795680" cy="61368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Char char="●"/>
              <a:defRPr sz="7700">
                <a:solidFill>
                  <a:schemeClr val="lt1"/>
                </a:solidFill>
              </a:defRPr>
            </a:lvl1pPr>
            <a:lvl2pPr lvl="1" rtl="0">
              <a:spcBef>
                <a:spcPts val="1600"/>
              </a:spcBef>
              <a:spcAft>
                <a:spcPts val="0"/>
              </a:spcAft>
              <a:buClr>
                <a:schemeClr val="lt1"/>
              </a:buClr>
              <a:buSzPts val="4800"/>
              <a:buChar char="○"/>
              <a:defRPr sz="7700">
                <a:solidFill>
                  <a:schemeClr val="lt1"/>
                </a:solidFill>
              </a:defRPr>
            </a:lvl2pPr>
            <a:lvl3pPr lvl="2" rtl="0">
              <a:spcBef>
                <a:spcPts val="0"/>
              </a:spcBef>
              <a:spcAft>
                <a:spcPts val="0"/>
              </a:spcAft>
              <a:buClr>
                <a:schemeClr val="lt1"/>
              </a:buClr>
              <a:buSzPts val="4800"/>
              <a:buChar char="■"/>
              <a:defRPr sz="7700">
                <a:solidFill>
                  <a:schemeClr val="lt1"/>
                </a:solidFill>
              </a:defRPr>
            </a:lvl3pPr>
            <a:lvl4pPr lvl="3" rtl="0">
              <a:spcBef>
                <a:spcPts val="0"/>
              </a:spcBef>
              <a:spcAft>
                <a:spcPts val="0"/>
              </a:spcAft>
              <a:buClr>
                <a:schemeClr val="lt1"/>
              </a:buClr>
              <a:buSzPts val="4800"/>
              <a:buChar char="●"/>
              <a:defRPr sz="7700">
                <a:solidFill>
                  <a:schemeClr val="lt1"/>
                </a:solidFill>
              </a:defRPr>
            </a:lvl4pPr>
            <a:lvl5pPr lvl="4" rtl="0">
              <a:spcBef>
                <a:spcPts val="0"/>
              </a:spcBef>
              <a:spcAft>
                <a:spcPts val="0"/>
              </a:spcAft>
              <a:buClr>
                <a:schemeClr val="lt1"/>
              </a:buClr>
              <a:buSzPts val="4800"/>
              <a:buChar char="○"/>
              <a:defRPr sz="7700">
                <a:solidFill>
                  <a:schemeClr val="lt1"/>
                </a:solidFill>
              </a:defRPr>
            </a:lvl5pPr>
            <a:lvl6pPr lvl="5" rtl="0">
              <a:spcBef>
                <a:spcPts val="0"/>
              </a:spcBef>
              <a:spcAft>
                <a:spcPts val="0"/>
              </a:spcAft>
              <a:buClr>
                <a:schemeClr val="lt1"/>
              </a:buClr>
              <a:buSzPts val="4800"/>
              <a:buChar char="■"/>
              <a:defRPr sz="7700">
                <a:solidFill>
                  <a:schemeClr val="lt1"/>
                </a:solidFill>
              </a:defRPr>
            </a:lvl6pPr>
            <a:lvl7pPr lvl="6" rtl="0">
              <a:spcBef>
                <a:spcPts val="0"/>
              </a:spcBef>
              <a:spcAft>
                <a:spcPts val="0"/>
              </a:spcAft>
              <a:buClr>
                <a:schemeClr val="lt1"/>
              </a:buClr>
              <a:buSzPts val="4800"/>
              <a:buChar char="●"/>
              <a:defRPr sz="7700">
                <a:solidFill>
                  <a:schemeClr val="lt1"/>
                </a:solidFill>
              </a:defRPr>
            </a:lvl7pPr>
            <a:lvl8pPr lvl="7" rtl="0">
              <a:spcBef>
                <a:spcPts val="0"/>
              </a:spcBef>
              <a:spcAft>
                <a:spcPts val="0"/>
              </a:spcAft>
              <a:buClr>
                <a:schemeClr val="lt1"/>
              </a:buClr>
              <a:buSzPts val="4800"/>
              <a:buChar char="○"/>
              <a:defRPr sz="7700">
                <a:solidFill>
                  <a:schemeClr val="lt1"/>
                </a:solidFill>
              </a:defRPr>
            </a:lvl8pPr>
            <a:lvl9pPr lvl="8" rtl="0">
              <a:spcBef>
                <a:spcPts val="0"/>
              </a:spcBef>
              <a:spcAft>
                <a:spcPts val="0"/>
              </a:spcAft>
              <a:buClr>
                <a:schemeClr val="lt1"/>
              </a:buClr>
              <a:buSzPts val="4800"/>
              <a:buChar char="■"/>
              <a:defRPr sz="7700">
                <a:solidFill>
                  <a:schemeClr val="lt1"/>
                </a:solidFill>
              </a:defRPr>
            </a:lvl9pPr>
          </a:lstStyle>
          <a:p>
            <a:endParaRPr/>
          </a:p>
        </p:txBody>
      </p:sp>
      <p:sp>
        <p:nvSpPr>
          <p:cNvPr id="47" name="Google Shape;47;p8"/>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41517042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7315200" y="200"/>
            <a:ext cx="7315200" cy="8229600"/>
          </a:xfrm>
          <a:prstGeom prst="rect">
            <a:avLst/>
          </a:prstGeom>
          <a:solidFill>
            <a:schemeClr val="dk1"/>
          </a:solidFill>
          <a:ln>
            <a:noFill/>
          </a:ln>
        </p:spPr>
        <p:txBody>
          <a:bodyPr spcFirstLastPara="1" wrap="square" lIns="146280" tIns="146280" rIns="146280" bIns="146280" anchor="ctr" anchorCtr="0">
            <a:noAutofit/>
          </a:bodyPr>
          <a:lstStyle/>
          <a:p>
            <a:pPr defTabSz="914400">
              <a:buClr>
                <a:srgbClr val="000000"/>
              </a:buClr>
              <a:buFont typeface="Arial"/>
              <a:buNone/>
            </a:pPr>
            <a:endParaRPr sz="2200" kern="0">
              <a:solidFill>
                <a:srgbClr val="000000"/>
              </a:solidFill>
              <a:cs typeface="Arial"/>
              <a:sym typeface="Arial"/>
            </a:endParaRPr>
          </a:p>
        </p:txBody>
      </p:sp>
      <p:cxnSp>
        <p:nvCxnSpPr>
          <p:cNvPr id="50" name="Google Shape;50;p9"/>
          <p:cNvCxnSpPr/>
          <p:nvPr/>
        </p:nvCxnSpPr>
        <p:spPr>
          <a:xfrm>
            <a:off x="8047480" y="7192800"/>
            <a:ext cx="74928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424800" y="2235760"/>
            <a:ext cx="6472320" cy="2109120"/>
          </a:xfrm>
          <a:prstGeom prst="rect">
            <a:avLst/>
          </a:prstGeom>
        </p:spPr>
        <p:txBody>
          <a:bodyPr spcFirstLastPara="1" wrap="square" lIns="146280" tIns="146280" rIns="146280" bIns="146280" anchor="b" anchorCtr="0">
            <a:noAutofit/>
          </a:bodyPr>
          <a:lstStyle>
            <a:lvl1pPr lvl="0" algn="ctr" rtl="0">
              <a:spcBef>
                <a:spcPts val="0"/>
              </a:spcBef>
              <a:spcAft>
                <a:spcPts val="0"/>
              </a:spcAft>
              <a:buClr>
                <a:schemeClr val="dk1"/>
              </a:buClr>
              <a:buSzPts val="3600"/>
              <a:buNone/>
              <a:defRPr sz="5800">
                <a:solidFill>
                  <a:schemeClr val="dk1"/>
                </a:solidFill>
              </a:defRPr>
            </a:lvl1pPr>
            <a:lvl2pPr lvl="1" algn="ctr" rtl="0">
              <a:spcBef>
                <a:spcPts val="0"/>
              </a:spcBef>
              <a:spcAft>
                <a:spcPts val="0"/>
              </a:spcAft>
              <a:buClr>
                <a:schemeClr val="dk1"/>
              </a:buClr>
              <a:buSzPts val="3600"/>
              <a:buNone/>
              <a:defRPr sz="5800">
                <a:solidFill>
                  <a:schemeClr val="dk1"/>
                </a:solidFill>
              </a:defRPr>
            </a:lvl2pPr>
            <a:lvl3pPr lvl="2" algn="ctr" rtl="0">
              <a:spcBef>
                <a:spcPts val="0"/>
              </a:spcBef>
              <a:spcAft>
                <a:spcPts val="0"/>
              </a:spcAft>
              <a:buClr>
                <a:schemeClr val="dk1"/>
              </a:buClr>
              <a:buSzPts val="3600"/>
              <a:buNone/>
              <a:defRPr sz="5800">
                <a:solidFill>
                  <a:schemeClr val="dk1"/>
                </a:solidFill>
              </a:defRPr>
            </a:lvl3pPr>
            <a:lvl4pPr lvl="3" algn="ctr" rtl="0">
              <a:spcBef>
                <a:spcPts val="0"/>
              </a:spcBef>
              <a:spcAft>
                <a:spcPts val="0"/>
              </a:spcAft>
              <a:buClr>
                <a:schemeClr val="dk1"/>
              </a:buClr>
              <a:buSzPts val="3600"/>
              <a:buNone/>
              <a:defRPr sz="5800">
                <a:solidFill>
                  <a:schemeClr val="dk1"/>
                </a:solidFill>
              </a:defRPr>
            </a:lvl4pPr>
            <a:lvl5pPr lvl="4" algn="ctr" rtl="0">
              <a:spcBef>
                <a:spcPts val="0"/>
              </a:spcBef>
              <a:spcAft>
                <a:spcPts val="0"/>
              </a:spcAft>
              <a:buClr>
                <a:schemeClr val="dk1"/>
              </a:buClr>
              <a:buSzPts val="3600"/>
              <a:buNone/>
              <a:defRPr sz="5800">
                <a:solidFill>
                  <a:schemeClr val="dk1"/>
                </a:solidFill>
              </a:defRPr>
            </a:lvl5pPr>
            <a:lvl6pPr lvl="5" algn="ctr" rtl="0">
              <a:spcBef>
                <a:spcPts val="0"/>
              </a:spcBef>
              <a:spcAft>
                <a:spcPts val="0"/>
              </a:spcAft>
              <a:buClr>
                <a:schemeClr val="dk1"/>
              </a:buClr>
              <a:buSzPts val="3600"/>
              <a:buNone/>
              <a:defRPr sz="5800">
                <a:solidFill>
                  <a:schemeClr val="dk1"/>
                </a:solidFill>
              </a:defRPr>
            </a:lvl6pPr>
            <a:lvl7pPr lvl="6" algn="ctr" rtl="0">
              <a:spcBef>
                <a:spcPts val="0"/>
              </a:spcBef>
              <a:spcAft>
                <a:spcPts val="0"/>
              </a:spcAft>
              <a:buClr>
                <a:schemeClr val="dk1"/>
              </a:buClr>
              <a:buSzPts val="3600"/>
              <a:buNone/>
              <a:defRPr sz="5800">
                <a:solidFill>
                  <a:schemeClr val="dk1"/>
                </a:solidFill>
              </a:defRPr>
            </a:lvl7pPr>
            <a:lvl8pPr lvl="7" algn="ctr" rtl="0">
              <a:spcBef>
                <a:spcPts val="0"/>
              </a:spcBef>
              <a:spcAft>
                <a:spcPts val="0"/>
              </a:spcAft>
              <a:buClr>
                <a:schemeClr val="dk1"/>
              </a:buClr>
              <a:buSzPts val="3600"/>
              <a:buNone/>
              <a:defRPr sz="5800">
                <a:solidFill>
                  <a:schemeClr val="dk1"/>
                </a:solidFill>
              </a:defRPr>
            </a:lvl8pPr>
            <a:lvl9pPr lvl="8" algn="ctr" rtl="0">
              <a:spcBef>
                <a:spcPts val="0"/>
              </a:spcBef>
              <a:spcAft>
                <a:spcPts val="0"/>
              </a:spcAft>
              <a:buClr>
                <a:schemeClr val="dk1"/>
              </a:buClr>
              <a:buSzPts val="3600"/>
              <a:buNone/>
              <a:defRPr sz="5800">
                <a:solidFill>
                  <a:schemeClr val="dk1"/>
                </a:solidFill>
              </a:defRPr>
            </a:lvl9pPr>
          </a:lstStyle>
          <a:p>
            <a:endParaRPr/>
          </a:p>
        </p:txBody>
      </p:sp>
      <p:sp>
        <p:nvSpPr>
          <p:cNvPr id="52" name="Google Shape;52;p9"/>
          <p:cNvSpPr txBox="1">
            <a:spLocks noGrp="1"/>
          </p:cNvSpPr>
          <p:nvPr>
            <p:ph type="subTitle" idx="1"/>
          </p:nvPr>
        </p:nvSpPr>
        <p:spPr>
          <a:xfrm>
            <a:off x="424800" y="4376594"/>
            <a:ext cx="6472320" cy="2152800"/>
          </a:xfrm>
          <a:prstGeom prst="rect">
            <a:avLst/>
          </a:prstGeom>
        </p:spPr>
        <p:txBody>
          <a:bodyPr spcFirstLastPara="1" wrap="square" lIns="146280" tIns="146280" rIns="146280" bIns="146280" anchor="t" anchorCtr="0">
            <a:noAutofit/>
          </a:bodyPr>
          <a:lstStyle>
            <a:lvl1pPr lvl="0" algn="ctr" rtl="0">
              <a:lnSpc>
                <a:spcPct val="100000"/>
              </a:lnSpc>
              <a:spcBef>
                <a:spcPts val="0"/>
              </a:spcBef>
              <a:spcAft>
                <a:spcPts val="0"/>
              </a:spcAft>
              <a:buSzPts val="2100"/>
              <a:buNone/>
              <a:defRPr sz="3400"/>
            </a:lvl1pPr>
            <a:lvl2pPr lvl="1" algn="ctr" rtl="0">
              <a:lnSpc>
                <a:spcPct val="100000"/>
              </a:lnSpc>
              <a:spcBef>
                <a:spcPts val="0"/>
              </a:spcBef>
              <a:spcAft>
                <a:spcPts val="0"/>
              </a:spcAft>
              <a:buSzPts val="2100"/>
              <a:buNone/>
              <a:defRPr sz="3400"/>
            </a:lvl2pPr>
            <a:lvl3pPr lvl="2" algn="ctr" rtl="0">
              <a:lnSpc>
                <a:spcPct val="100000"/>
              </a:lnSpc>
              <a:spcBef>
                <a:spcPts val="0"/>
              </a:spcBef>
              <a:spcAft>
                <a:spcPts val="0"/>
              </a:spcAft>
              <a:buSzPts val="2100"/>
              <a:buNone/>
              <a:defRPr sz="3400"/>
            </a:lvl3pPr>
            <a:lvl4pPr lvl="3" algn="ctr" rtl="0">
              <a:lnSpc>
                <a:spcPct val="100000"/>
              </a:lnSpc>
              <a:spcBef>
                <a:spcPts val="0"/>
              </a:spcBef>
              <a:spcAft>
                <a:spcPts val="0"/>
              </a:spcAft>
              <a:buSzPts val="2100"/>
              <a:buNone/>
              <a:defRPr sz="3400"/>
            </a:lvl4pPr>
            <a:lvl5pPr lvl="4" algn="ctr" rtl="0">
              <a:lnSpc>
                <a:spcPct val="100000"/>
              </a:lnSpc>
              <a:spcBef>
                <a:spcPts val="0"/>
              </a:spcBef>
              <a:spcAft>
                <a:spcPts val="0"/>
              </a:spcAft>
              <a:buSzPts val="2100"/>
              <a:buNone/>
              <a:defRPr sz="3400"/>
            </a:lvl5pPr>
            <a:lvl6pPr lvl="5" algn="ctr" rtl="0">
              <a:lnSpc>
                <a:spcPct val="100000"/>
              </a:lnSpc>
              <a:spcBef>
                <a:spcPts val="0"/>
              </a:spcBef>
              <a:spcAft>
                <a:spcPts val="0"/>
              </a:spcAft>
              <a:buSzPts val="2100"/>
              <a:buNone/>
              <a:defRPr sz="3400"/>
            </a:lvl6pPr>
            <a:lvl7pPr lvl="6" algn="ctr" rtl="0">
              <a:lnSpc>
                <a:spcPct val="100000"/>
              </a:lnSpc>
              <a:spcBef>
                <a:spcPts val="0"/>
              </a:spcBef>
              <a:spcAft>
                <a:spcPts val="0"/>
              </a:spcAft>
              <a:buSzPts val="2100"/>
              <a:buNone/>
              <a:defRPr sz="3400"/>
            </a:lvl7pPr>
            <a:lvl8pPr lvl="7" algn="ctr" rtl="0">
              <a:lnSpc>
                <a:spcPct val="100000"/>
              </a:lnSpc>
              <a:spcBef>
                <a:spcPts val="0"/>
              </a:spcBef>
              <a:spcAft>
                <a:spcPts val="0"/>
              </a:spcAft>
              <a:buSzPts val="2100"/>
              <a:buNone/>
              <a:defRPr sz="3400"/>
            </a:lvl8pPr>
            <a:lvl9pPr lvl="8" algn="ctr" rtl="0">
              <a:lnSpc>
                <a:spcPct val="100000"/>
              </a:lnSpc>
              <a:spcBef>
                <a:spcPts val="0"/>
              </a:spcBef>
              <a:spcAft>
                <a:spcPts val="0"/>
              </a:spcAft>
              <a:buSzPts val="2100"/>
              <a:buNone/>
              <a:defRPr sz="3400"/>
            </a:lvl9pPr>
          </a:lstStyle>
          <a:p>
            <a:endParaRPr/>
          </a:p>
        </p:txBody>
      </p:sp>
      <p:sp>
        <p:nvSpPr>
          <p:cNvPr id="53" name="Google Shape;53;p9"/>
          <p:cNvSpPr txBox="1">
            <a:spLocks noGrp="1"/>
          </p:cNvSpPr>
          <p:nvPr>
            <p:ph type="body" idx="2"/>
          </p:nvPr>
        </p:nvSpPr>
        <p:spPr>
          <a:xfrm>
            <a:off x="7903200" y="1158720"/>
            <a:ext cx="6139200" cy="5912160"/>
          </a:xfrm>
          <a:prstGeom prst="rect">
            <a:avLst/>
          </a:prstGeom>
        </p:spPr>
        <p:txBody>
          <a:bodyPr spcFirstLastPara="1" wrap="square" lIns="146280" tIns="146280" rIns="146280" bIns="146280" anchor="ctr" anchorCtr="0">
            <a:noAutofit/>
          </a:bodyPr>
          <a:lstStyle>
            <a:lvl1pPr marL="731520" lvl="0" indent="-548640" rtl="0">
              <a:spcBef>
                <a:spcPts val="0"/>
              </a:spcBef>
              <a:spcAft>
                <a:spcPts val="0"/>
              </a:spcAft>
              <a:buClr>
                <a:schemeClr val="lt1"/>
              </a:buClr>
              <a:buSzPts val="1800"/>
              <a:buChar char="●"/>
              <a:defRPr>
                <a:solidFill>
                  <a:schemeClr val="lt1"/>
                </a:solidFill>
              </a:defRPr>
            </a:lvl1pPr>
            <a:lvl2pPr marL="1463040" lvl="1" indent="-508000" rtl="0">
              <a:spcBef>
                <a:spcPts val="2560"/>
              </a:spcBef>
              <a:spcAft>
                <a:spcPts val="0"/>
              </a:spcAft>
              <a:buClr>
                <a:schemeClr val="lt1"/>
              </a:buClr>
              <a:buSzPts val="1400"/>
              <a:buChar char="○"/>
              <a:defRPr>
                <a:solidFill>
                  <a:schemeClr val="lt1"/>
                </a:solidFill>
              </a:defRPr>
            </a:lvl2pPr>
            <a:lvl3pPr marL="2194560" lvl="2" indent="-508000" rtl="0">
              <a:spcBef>
                <a:spcPts val="2560"/>
              </a:spcBef>
              <a:spcAft>
                <a:spcPts val="0"/>
              </a:spcAft>
              <a:buClr>
                <a:schemeClr val="lt1"/>
              </a:buClr>
              <a:buSzPts val="1400"/>
              <a:buChar char="■"/>
              <a:defRPr>
                <a:solidFill>
                  <a:schemeClr val="lt1"/>
                </a:solidFill>
              </a:defRPr>
            </a:lvl3pPr>
            <a:lvl4pPr marL="2926080" lvl="3" indent="-508000" rtl="0">
              <a:spcBef>
                <a:spcPts val="2560"/>
              </a:spcBef>
              <a:spcAft>
                <a:spcPts val="0"/>
              </a:spcAft>
              <a:buClr>
                <a:schemeClr val="lt1"/>
              </a:buClr>
              <a:buSzPts val="1400"/>
              <a:buChar char="●"/>
              <a:defRPr>
                <a:solidFill>
                  <a:schemeClr val="lt1"/>
                </a:solidFill>
              </a:defRPr>
            </a:lvl4pPr>
            <a:lvl5pPr marL="3657600" lvl="4" indent="-508000" rtl="0">
              <a:spcBef>
                <a:spcPts val="2560"/>
              </a:spcBef>
              <a:spcAft>
                <a:spcPts val="0"/>
              </a:spcAft>
              <a:buClr>
                <a:schemeClr val="lt1"/>
              </a:buClr>
              <a:buSzPts val="1400"/>
              <a:buChar char="○"/>
              <a:defRPr>
                <a:solidFill>
                  <a:schemeClr val="lt1"/>
                </a:solidFill>
              </a:defRPr>
            </a:lvl5pPr>
            <a:lvl6pPr marL="4389120" lvl="5" indent="-508000" rtl="0">
              <a:spcBef>
                <a:spcPts val="2560"/>
              </a:spcBef>
              <a:spcAft>
                <a:spcPts val="0"/>
              </a:spcAft>
              <a:buClr>
                <a:schemeClr val="lt1"/>
              </a:buClr>
              <a:buSzPts val="1400"/>
              <a:buChar char="■"/>
              <a:defRPr>
                <a:solidFill>
                  <a:schemeClr val="lt1"/>
                </a:solidFill>
              </a:defRPr>
            </a:lvl6pPr>
            <a:lvl7pPr marL="5120640" lvl="6" indent="-508000" rtl="0">
              <a:spcBef>
                <a:spcPts val="2560"/>
              </a:spcBef>
              <a:spcAft>
                <a:spcPts val="0"/>
              </a:spcAft>
              <a:buClr>
                <a:schemeClr val="lt1"/>
              </a:buClr>
              <a:buSzPts val="1400"/>
              <a:buChar char="●"/>
              <a:defRPr>
                <a:solidFill>
                  <a:schemeClr val="lt1"/>
                </a:solidFill>
              </a:defRPr>
            </a:lvl7pPr>
            <a:lvl8pPr marL="5852160" lvl="7" indent="-508000" rtl="0">
              <a:spcBef>
                <a:spcPts val="2560"/>
              </a:spcBef>
              <a:spcAft>
                <a:spcPts val="0"/>
              </a:spcAft>
              <a:buClr>
                <a:schemeClr val="lt1"/>
              </a:buClr>
              <a:buSzPts val="1400"/>
              <a:buChar char="○"/>
              <a:defRPr>
                <a:solidFill>
                  <a:schemeClr val="lt1"/>
                </a:solidFill>
              </a:defRPr>
            </a:lvl8pPr>
            <a:lvl9pPr marL="6583680" lvl="8" indent="-508000" rtl="0">
              <a:spcBef>
                <a:spcPts val="2560"/>
              </a:spcBef>
              <a:spcAft>
                <a:spcPts val="256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5503110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524827" y="6761640"/>
            <a:ext cx="13421760" cy="629760"/>
          </a:xfrm>
          <a:prstGeom prst="rect">
            <a:avLst/>
          </a:prstGeom>
        </p:spPr>
        <p:txBody>
          <a:bodyPr spcFirstLastPara="1" wrap="square" lIns="146280" tIns="146280" rIns="146280" bIns="146280" anchor="ctr" anchorCtr="0">
            <a:noAutofit/>
          </a:bodyPr>
          <a:lstStyle>
            <a:lvl1pPr marL="731520" lvl="0" indent="-36576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0402566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680320" y="665040"/>
            <a:ext cx="1327488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1366320" y="2087760"/>
            <a:ext cx="11897760" cy="246144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366320" y="4671120"/>
            <a:ext cx="11897760" cy="1714560"/>
          </a:xfrm>
          <a:prstGeom prst="rect">
            <a:avLst/>
          </a:prstGeom>
        </p:spPr>
        <p:txBody>
          <a:bodyPr spcFirstLastPara="1" wrap="square" lIns="146280" tIns="146280" rIns="146280" bIns="146280" anchor="t" anchorCtr="0">
            <a:noAutofit/>
          </a:bodyPr>
          <a:lstStyle>
            <a:lvl1pPr marL="731520" lvl="0" indent="-548640" algn="ctr" rtl="0">
              <a:spcBef>
                <a:spcPts val="0"/>
              </a:spcBef>
              <a:spcAft>
                <a:spcPts val="0"/>
              </a:spcAft>
              <a:buSzPts val="1800"/>
              <a:buChar char="●"/>
              <a:defRPr/>
            </a:lvl1pPr>
            <a:lvl2pPr marL="1463040" lvl="1" indent="-508000" algn="ctr" rtl="0">
              <a:spcBef>
                <a:spcPts val="2560"/>
              </a:spcBef>
              <a:spcAft>
                <a:spcPts val="0"/>
              </a:spcAft>
              <a:buSzPts val="1400"/>
              <a:buChar char="○"/>
              <a:defRPr/>
            </a:lvl2pPr>
            <a:lvl3pPr marL="2194560" lvl="2" indent="-508000" algn="ctr" rtl="0">
              <a:spcBef>
                <a:spcPts val="2560"/>
              </a:spcBef>
              <a:spcAft>
                <a:spcPts val="0"/>
              </a:spcAft>
              <a:buSzPts val="1400"/>
              <a:buChar char="■"/>
              <a:defRPr/>
            </a:lvl3pPr>
            <a:lvl4pPr marL="2926080" lvl="3" indent="-508000" algn="ctr" rtl="0">
              <a:spcBef>
                <a:spcPts val="2560"/>
              </a:spcBef>
              <a:spcAft>
                <a:spcPts val="0"/>
              </a:spcAft>
              <a:buSzPts val="1400"/>
              <a:buChar char="●"/>
              <a:defRPr/>
            </a:lvl4pPr>
            <a:lvl5pPr marL="3657600" lvl="4" indent="-508000" algn="ctr" rtl="0">
              <a:spcBef>
                <a:spcPts val="2560"/>
              </a:spcBef>
              <a:spcAft>
                <a:spcPts val="0"/>
              </a:spcAft>
              <a:buSzPts val="1400"/>
              <a:buChar char="○"/>
              <a:defRPr/>
            </a:lvl5pPr>
            <a:lvl6pPr marL="4389120" lvl="5" indent="-508000" algn="ctr" rtl="0">
              <a:spcBef>
                <a:spcPts val="2560"/>
              </a:spcBef>
              <a:spcAft>
                <a:spcPts val="0"/>
              </a:spcAft>
              <a:buSzPts val="1400"/>
              <a:buChar char="■"/>
              <a:defRPr/>
            </a:lvl6pPr>
            <a:lvl7pPr marL="5120640" lvl="6" indent="-508000" algn="ctr" rtl="0">
              <a:spcBef>
                <a:spcPts val="2560"/>
              </a:spcBef>
              <a:spcAft>
                <a:spcPts val="0"/>
              </a:spcAft>
              <a:buSzPts val="1400"/>
              <a:buChar char="●"/>
              <a:defRPr/>
            </a:lvl7pPr>
            <a:lvl8pPr marL="5852160" lvl="7" indent="-508000" algn="ctr" rtl="0">
              <a:spcBef>
                <a:spcPts val="2560"/>
              </a:spcBef>
              <a:spcAft>
                <a:spcPts val="0"/>
              </a:spcAft>
              <a:buSzPts val="1400"/>
              <a:buChar char="○"/>
              <a:defRPr/>
            </a:lvl8pPr>
            <a:lvl9pPr marL="6583680" lvl="8" indent="-508000" algn="ctr" rtl="0">
              <a:spcBef>
                <a:spcPts val="2560"/>
              </a:spcBef>
              <a:spcAft>
                <a:spcPts val="2560"/>
              </a:spcAft>
              <a:buSzPts val="1400"/>
              <a:buChar char="■"/>
              <a:defRPr/>
            </a:lvl9pPr>
          </a:lstStyle>
          <a:p>
            <a:endParaRPr/>
          </a:p>
        </p:txBody>
      </p:sp>
      <p:sp>
        <p:nvSpPr>
          <p:cNvPr id="65" name="Google Shape;65;p11"/>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0313871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2464554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3964358" y="665040"/>
            <a:ext cx="999072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3964358" y="7584000"/>
            <a:ext cx="999072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3794760" y="1008360"/>
            <a:ext cx="10130400" cy="24672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None/>
              <a:defRPr sz="7700">
                <a:solidFill>
                  <a:schemeClr val="lt1"/>
                </a:solidFill>
              </a:defRPr>
            </a:lvl1pPr>
            <a:lvl2pPr lvl="1" rtl="0">
              <a:spcBef>
                <a:spcPts val="0"/>
              </a:spcBef>
              <a:spcAft>
                <a:spcPts val="0"/>
              </a:spcAft>
              <a:buClr>
                <a:schemeClr val="lt1"/>
              </a:buClr>
              <a:buSzPts val="4800"/>
              <a:buNone/>
              <a:defRPr sz="7700">
                <a:solidFill>
                  <a:schemeClr val="lt1"/>
                </a:solidFill>
              </a:defRPr>
            </a:lvl2pPr>
            <a:lvl3pPr lvl="2" rtl="0">
              <a:spcBef>
                <a:spcPts val="0"/>
              </a:spcBef>
              <a:spcAft>
                <a:spcPts val="0"/>
              </a:spcAft>
              <a:buClr>
                <a:schemeClr val="lt1"/>
              </a:buClr>
              <a:buSzPts val="4800"/>
              <a:buNone/>
              <a:defRPr sz="7700">
                <a:solidFill>
                  <a:schemeClr val="lt1"/>
                </a:solidFill>
              </a:defRPr>
            </a:lvl3pPr>
            <a:lvl4pPr lvl="3" rtl="0">
              <a:spcBef>
                <a:spcPts val="0"/>
              </a:spcBef>
              <a:spcAft>
                <a:spcPts val="0"/>
              </a:spcAft>
              <a:buClr>
                <a:schemeClr val="lt1"/>
              </a:buClr>
              <a:buSzPts val="4800"/>
              <a:buNone/>
              <a:defRPr sz="7700">
                <a:solidFill>
                  <a:schemeClr val="lt1"/>
                </a:solidFill>
              </a:defRPr>
            </a:lvl4pPr>
            <a:lvl5pPr lvl="4" rtl="0">
              <a:spcBef>
                <a:spcPts val="0"/>
              </a:spcBef>
              <a:spcAft>
                <a:spcPts val="0"/>
              </a:spcAft>
              <a:buClr>
                <a:schemeClr val="lt1"/>
              </a:buClr>
              <a:buSzPts val="4800"/>
              <a:buNone/>
              <a:defRPr sz="7700">
                <a:solidFill>
                  <a:schemeClr val="lt1"/>
                </a:solidFill>
              </a:defRPr>
            </a:lvl5pPr>
            <a:lvl6pPr lvl="5" rtl="0">
              <a:spcBef>
                <a:spcPts val="0"/>
              </a:spcBef>
              <a:spcAft>
                <a:spcPts val="0"/>
              </a:spcAft>
              <a:buClr>
                <a:schemeClr val="lt1"/>
              </a:buClr>
              <a:buSzPts val="4800"/>
              <a:buNone/>
              <a:defRPr sz="7700">
                <a:solidFill>
                  <a:schemeClr val="lt1"/>
                </a:solidFill>
              </a:defRPr>
            </a:lvl6pPr>
            <a:lvl7pPr lvl="6" rtl="0">
              <a:spcBef>
                <a:spcPts val="0"/>
              </a:spcBef>
              <a:spcAft>
                <a:spcPts val="0"/>
              </a:spcAft>
              <a:buClr>
                <a:schemeClr val="lt1"/>
              </a:buClr>
              <a:buSzPts val="4800"/>
              <a:buNone/>
              <a:defRPr sz="7700">
                <a:solidFill>
                  <a:schemeClr val="lt1"/>
                </a:solidFill>
              </a:defRPr>
            </a:lvl7pPr>
            <a:lvl8pPr lvl="7" rtl="0">
              <a:spcBef>
                <a:spcPts val="0"/>
              </a:spcBef>
              <a:spcAft>
                <a:spcPts val="0"/>
              </a:spcAft>
              <a:buClr>
                <a:schemeClr val="lt1"/>
              </a:buClr>
              <a:buSzPts val="4800"/>
              <a:buNone/>
              <a:defRPr sz="7700">
                <a:solidFill>
                  <a:schemeClr val="lt1"/>
                </a:solidFill>
              </a:defRPr>
            </a:lvl8pPr>
            <a:lvl9pPr lvl="8" rtl="0">
              <a:spcBef>
                <a:spcPts val="0"/>
              </a:spcBef>
              <a:spcAft>
                <a:spcPts val="0"/>
              </a:spcAft>
              <a:buClr>
                <a:schemeClr val="lt1"/>
              </a:buClr>
              <a:buSzPts val="4800"/>
              <a:buNone/>
              <a:defRPr sz="7700">
                <a:solidFill>
                  <a:schemeClr val="lt1"/>
                </a:solidFill>
              </a:defRPr>
            </a:lvl9pPr>
          </a:lstStyle>
          <a:p>
            <a:endParaRPr/>
          </a:p>
        </p:txBody>
      </p:sp>
      <p:sp>
        <p:nvSpPr>
          <p:cNvPr id="14" name="Google Shape;14;p2"/>
          <p:cNvSpPr txBox="1">
            <a:spLocks noGrp="1"/>
          </p:cNvSpPr>
          <p:nvPr>
            <p:ph type="subTitle" idx="1"/>
          </p:nvPr>
        </p:nvSpPr>
        <p:spPr>
          <a:xfrm>
            <a:off x="3824427" y="5181520"/>
            <a:ext cx="10130400" cy="1986720"/>
          </a:xfrm>
          <a:prstGeom prst="rect">
            <a:avLst/>
          </a:prstGeom>
        </p:spPr>
        <p:txBody>
          <a:bodyPr spcFirstLastPara="1" wrap="square" lIns="146280" tIns="146280" rIns="146280" bIns="146280"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900">
                <a:solidFill>
                  <a:schemeClr val="lt1"/>
                </a:solidFill>
              </a:defRPr>
            </a:lvl2pPr>
            <a:lvl3pPr lvl="2" rtl="0">
              <a:lnSpc>
                <a:spcPct val="100000"/>
              </a:lnSpc>
              <a:spcBef>
                <a:spcPts val="0"/>
              </a:spcBef>
              <a:spcAft>
                <a:spcPts val="0"/>
              </a:spcAft>
              <a:buClr>
                <a:schemeClr val="lt1"/>
              </a:buClr>
              <a:buSzPts val="1800"/>
              <a:buNone/>
              <a:defRPr sz="2900">
                <a:solidFill>
                  <a:schemeClr val="lt1"/>
                </a:solidFill>
              </a:defRPr>
            </a:lvl3pPr>
            <a:lvl4pPr lvl="3" rtl="0">
              <a:lnSpc>
                <a:spcPct val="100000"/>
              </a:lnSpc>
              <a:spcBef>
                <a:spcPts val="0"/>
              </a:spcBef>
              <a:spcAft>
                <a:spcPts val="0"/>
              </a:spcAft>
              <a:buClr>
                <a:schemeClr val="lt1"/>
              </a:buClr>
              <a:buSzPts val="1800"/>
              <a:buNone/>
              <a:defRPr sz="2900">
                <a:solidFill>
                  <a:schemeClr val="lt1"/>
                </a:solidFill>
              </a:defRPr>
            </a:lvl4pPr>
            <a:lvl5pPr lvl="4" rtl="0">
              <a:lnSpc>
                <a:spcPct val="100000"/>
              </a:lnSpc>
              <a:spcBef>
                <a:spcPts val="0"/>
              </a:spcBef>
              <a:spcAft>
                <a:spcPts val="0"/>
              </a:spcAft>
              <a:buClr>
                <a:schemeClr val="lt1"/>
              </a:buClr>
              <a:buSzPts val="1800"/>
              <a:buNone/>
              <a:defRPr sz="2900">
                <a:solidFill>
                  <a:schemeClr val="lt1"/>
                </a:solidFill>
              </a:defRPr>
            </a:lvl5pPr>
            <a:lvl6pPr lvl="5" rtl="0">
              <a:lnSpc>
                <a:spcPct val="100000"/>
              </a:lnSpc>
              <a:spcBef>
                <a:spcPts val="0"/>
              </a:spcBef>
              <a:spcAft>
                <a:spcPts val="0"/>
              </a:spcAft>
              <a:buClr>
                <a:schemeClr val="lt1"/>
              </a:buClr>
              <a:buSzPts val="1800"/>
              <a:buNone/>
              <a:defRPr sz="2900">
                <a:solidFill>
                  <a:schemeClr val="lt1"/>
                </a:solidFill>
              </a:defRPr>
            </a:lvl6pPr>
            <a:lvl7pPr lvl="6" rtl="0">
              <a:lnSpc>
                <a:spcPct val="100000"/>
              </a:lnSpc>
              <a:spcBef>
                <a:spcPts val="0"/>
              </a:spcBef>
              <a:spcAft>
                <a:spcPts val="0"/>
              </a:spcAft>
              <a:buClr>
                <a:schemeClr val="lt1"/>
              </a:buClr>
              <a:buSzPts val="1800"/>
              <a:buNone/>
              <a:defRPr sz="2900">
                <a:solidFill>
                  <a:schemeClr val="lt1"/>
                </a:solidFill>
              </a:defRPr>
            </a:lvl7pPr>
            <a:lvl8pPr lvl="7" rtl="0">
              <a:lnSpc>
                <a:spcPct val="100000"/>
              </a:lnSpc>
              <a:spcBef>
                <a:spcPts val="0"/>
              </a:spcBef>
              <a:spcAft>
                <a:spcPts val="0"/>
              </a:spcAft>
              <a:buClr>
                <a:schemeClr val="lt1"/>
              </a:buClr>
              <a:buSzPts val="1800"/>
              <a:buNone/>
              <a:defRPr sz="2900">
                <a:solidFill>
                  <a:schemeClr val="lt1"/>
                </a:solidFill>
              </a:defRPr>
            </a:lvl8pPr>
            <a:lvl9pPr lvl="8" rtl="0">
              <a:lnSpc>
                <a:spcPct val="100000"/>
              </a:lnSpc>
              <a:spcBef>
                <a:spcPts val="0"/>
              </a:spcBef>
              <a:spcAft>
                <a:spcPts val="0"/>
              </a:spcAft>
              <a:buClr>
                <a:schemeClr val="lt1"/>
              </a:buClr>
              <a:buSzPts val="1800"/>
              <a:buNone/>
              <a:defRPr sz="2900">
                <a:solidFill>
                  <a:schemeClr val="lt1"/>
                </a:solidFill>
              </a:defRPr>
            </a:lvl9pPr>
          </a:lstStyle>
          <a:p>
            <a:endParaRPr/>
          </a:p>
        </p:txBody>
      </p:sp>
      <p:sp>
        <p:nvSpPr>
          <p:cNvPr id="15" name="Google Shape;15;p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28339536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80320" y="665040"/>
            <a:ext cx="1327488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680320" y="7584000"/>
            <a:ext cx="1327488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650280" y="2890920"/>
            <a:ext cx="13274880" cy="246720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lt1"/>
              </a:buClr>
              <a:buSzPts val="4800"/>
              <a:buNone/>
              <a:defRPr sz="7700">
                <a:solidFill>
                  <a:schemeClr val="lt1"/>
                </a:solidFill>
              </a:defRPr>
            </a:lvl1pPr>
            <a:lvl2pPr lvl="1" algn="ctr" rtl="0">
              <a:spcBef>
                <a:spcPts val="0"/>
              </a:spcBef>
              <a:spcAft>
                <a:spcPts val="0"/>
              </a:spcAft>
              <a:buClr>
                <a:schemeClr val="lt1"/>
              </a:buClr>
              <a:buSzPts val="4800"/>
              <a:buNone/>
              <a:defRPr sz="7700">
                <a:solidFill>
                  <a:schemeClr val="lt1"/>
                </a:solidFill>
              </a:defRPr>
            </a:lvl2pPr>
            <a:lvl3pPr lvl="2" algn="ctr" rtl="0">
              <a:spcBef>
                <a:spcPts val="0"/>
              </a:spcBef>
              <a:spcAft>
                <a:spcPts val="0"/>
              </a:spcAft>
              <a:buClr>
                <a:schemeClr val="lt1"/>
              </a:buClr>
              <a:buSzPts val="4800"/>
              <a:buNone/>
              <a:defRPr sz="7700">
                <a:solidFill>
                  <a:schemeClr val="lt1"/>
                </a:solidFill>
              </a:defRPr>
            </a:lvl3pPr>
            <a:lvl4pPr lvl="3" algn="ctr" rtl="0">
              <a:spcBef>
                <a:spcPts val="0"/>
              </a:spcBef>
              <a:spcAft>
                <a:spcPts val="0"/>
              </a:spcAft>
              <a:buClr>
                <a:schemeClr val="lt1"/>
              </a:buClr>
              <a:buSzPts val="4800"/>
              <a:buNone/>
              <a:defRPr sz="7700">
                <a:solidFill>
                  <a:schemeClr val="lt1"/>
                </a:solidFill>
              </a:defRPr>
            </a:lvl4pPr>
            <a:lvl5pPr lvl="4" algn="ctr" rtl="0">
              <a:spcBef>
                <a:spcPts val="0"/>
              </a:spcBef>
              <a:spcAft>
                <a:spcPts val="0"/>
              </a:spcAft>
              <a:buClr>
                <a:schemeClr val="lt1"/>
              </a:buClr>
              <a:buSzPts val="4800"/>
              <a:buNone/>
              <a:defRPr sz="7700">
                <a:solidFill>
                  <a:schemeClr val="lt1"/>
                </a:solidFill>
              </a:defRPr>
            </a:lvl5pPr>
            <a:lvl6pPr lvl="5" algn="ctr" rtl="0">
              <a:spcBef>
                <a:spcPts val="0"/>
              </a:spcBef>
              <a:spcAft>
                <a:spcPts val="0"/>
              </a:spcAft>
              <a:buClr>
                <a:schemeClr val="lt1"/>
              </a:buClr>
              <a:buSzPts val="4800"/>
              <a:buNone/>
              <a:defRPr sz="7700">
                <a:solidFill>
                  <a:schemeClr val="lt1"/>
                </a:solidFill>
              </a:defRPr>
            </a:lvl6pPr>
            <a:lvl7pPr lvl="6" algn="ctr" rtl="0">
              <a:spcBef>
                <a:spcPts val="0"/>
              </a:spcBef>
              <a:spcAft>
                <a:spcPts val="0"/>
              </a:spcAft>
              <a:buClr>
                <a:schemeClr val="lt1"/>
              </a:buClr>
              <a:buSzPts val="4800"/>
              <a:buNone/>
              <a:defRPr sz="7700">
                <a:solidFill>
                  <a:schemeClr val="lt1"/>
                </a:solidFill>
              </a:defRPr>
            </a:lvl7pPr>
            <a:lvl8pPr lvl="7" algn="ctr" rtl="0">
              <a:spcBef>
                <a:spcPts val="0"/>
              </a:spcBef>
              <a:spcAft>
                <a:spcPts val="0"/>
              </a:spcAft>
              <a:buClr>
                <a:schemeClr val="lt1"/>
              </a:buClr>
              <a:buSzPts val="4800"/>
              <a:buNone/>
              <a:defRPr sz="7700">
                <a:solidFill>
                  <a:schemeClr val="lt1"/>
                </a:solidFill>
              </a:defRPr>
            </a:lvl8pPr>
            <a:lvl9pPr lvl="8" algn="ctr" rtl="0">
              <a:spcBef>
                <a:spcPts val="0"/>
              </a:spcBef>
              <a:spcAft>
                <a:spcPts val="0"/>
              </a:spcAft>
              <a:buClr>
                <a:schemeClr val="lt1"/>
              </a:buClr>
              <a:buSzPts val="4800"/>
              <a:buNone/>
              <a:defRPr sz="7700">
                <a:solidFill>
                  <a:schemeClr val="lt1"/>
                </a:solidFill>
              </a:defRPr>
            </a:lvl9pPr>
          </a:lstStyle>
          <a:p>
            <a:endParaRPr/>
          </a:p>
        </p:txBody>
      </p:sp>
      <p:sp>
        <p:nvSpPr>
          <p:cNvPr id="20" name="Google Shape;20;p3"/>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670033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56179" y="2553242"/>
            <a:ext cx="10114560" cy="4803840"/>
          </a:xfrm>
          <a:prstGeom prst="rect">
            <a:avLst/>
          </a:prstGeom>
        </p:spPr>
        <p:txBody>
          <a:bodyPr spcFirstLastPara="1" wrap="square" lIns="146280" tIns="146280" rIns="146280" bIns="146280" anchor="t" anchorCtr="0">
            <a:noAutofit/>
          </a:bodyPr>
          <a:lstStyle>
            <a:lvl1pPr marL="731520" lvl="0" indent="-548640" rtl="0">
              <a:spcBef>
                <a:spcPts val="0"/>
              </a:spcBef>
              <a:spcAft>
                <a:spcPts val="0"/>
              </a:spcAft>
              <a:buSzPts val="1800"/>
              <a:buChar char="●"/>
              <a:defRPr/>
            </a:lvl1pPr>
            <a:lvl2pPr marL="1463040" lvl="1" indent="-508000" rtl="0">
              <a:spcBef>
                <a:spcPts val="2560"/>
              </a:spcBef>
              <a:spcAft>
                <a:spcPts val="0"/>
              </a:spcAft>
              <a:buSzPts val="1400"/>
              <a:buChar char="○"/>
              <a:defRPr/>
            </a:lvl2pPr>
            <a:lvl3pPr marL="2194560" lvl="2" indent="-508000" rtl="0">
              <a:spcBef>
                <a:spcPts val="2560"/>
              </a:spcBef>
              <a:spcAft>
                <a:spcPts val="0"/>
              </a:spcAft>
              <a:buSzPts val="1400"/>
              <a:buChar char="■"/>
              <a:defRPr/>
            </a:lvl3pPr>
            <a:lvl4pPr marL="2926080" lvl="3" indent="-508000" rtl="0">
              <a:spcBef>
                <a:spcPts val="2560"/>
              </a:spcBef>
              <a:spcAft>
                <a:spcPts val="0"/>
              </a:spcAft>
              <a:buSzPts val="1400"/>
              <a:buChar char="●"/>
              <a:defRPr/>
            </a:lvl4pPr>
            <a:lvl5pPr marL="3657600" lvl="4" indent="-508000" rtl="0">
              <a:spcBef>
                <a:spcPts val="2560"/>
              </a:spcBef>
              <a:spcAft>
                <a:spcPts val="0"/>
              </a:spcAft>
              <a:buSzPts val="1400"/>
              <a:buChar char="○"/>
              <a:defRPr/>
            </a:lvl5pPr>
            <a:lvl6pPr marL="4389120" lvl="5" indent="-508000" rtl="0">
              <a:spcBef>
                <a:spcPts val="2560"/>
              </a:spcBef>
              <a:spcAft>
                <a:spcPts val="0"/>
              </a:spcAft>
              <a:buSzPts val="1400"/>
              <a:buChar char="■"/>
              <a:defRPr/>
            </a:lvl6pPr>
            <a:lvl7pPr marL="5120640" lvl="6" indent="-508000" rtl="0">
              <a:spcBef>
                <a:spcPts val="2560"/>
              </a:spcBef>
              <a:spcAft>
                <a:spcPts val="0"/>
              </a:spcAft>
              <a:buSzPts val="1400"/>
              <a:buChar char="●"/>
              <a:defRPr/>
            </a:lvl7pPr>
            <a:lvl8pPr marL="5852160" lvl="7" indent="-508000" rtl="0">
              <a:spcBef>
                <a:spcPts val="2560"/>
              </a:spcBef>
              <a:spcAft>
                <a:spcPts val="0"/>
              </a:spcAft>
              <a:buSzPts val="1400"/>
              <a:buChar char="○"/>
              <a:defRPr/>
            </a:lvl8pPr>
            <a:lvl9pPr marL="6583680" lvl="8" indent="-508000" rtl="0">
              <a:spcBef>
                <a:spcPts val="2560"/>
              </a:spcBef>
              <a:spcAft>
                <a:spcPts val="2560"/>
              </a:spcAft>
              <a:buSzPts val="1400"/>
              <a:buChar char="■"/>
              <a:defRPr/>
            </a:lvl9pPr>
          </a:lstStyle>
          <a:p>
            <a:endParaRPr/>
          </a:p>
        </p:txBody>
      </p:sp>
      <p:sp>
        <p:nvSpPr>
          <p:cNvPr id="27" name="Google Shape;27;p4"/>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15087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84048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4" name="Google Shape;34;p5"/>
          <p:cNvSpPr txBox="1">
            <a:spLocks noGrp="1"/>
          </p:cNvSpPr>
          <p:nvPr>
            <p:ph type="body" idx="2"/>
          </p:nvPr>
        </p:nvSpPr>
        <p:spPr>
          <a:xfrm>
            <a:off x="904091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5" name="Google Shape;35;p5"/>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45256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86A3B2-1F39-4501-B310-1E8CAD3CF80A}" type="datetimeFigureOut">
              <a:rPr lang="en-US" smtClean="0"/>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13888215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85280" y="658520"/>
            <a:ext cx="13632960" cy="102336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871292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511200" y="1498560"/>
            <a:ext cx="4492800" cy="1209120"/>
          </a:xfrm>
          <a:prstGeom prst="rect">
            <a:avLst/>
          </a:prstGeom>
        </p:spPr>
        <p:txBody>
          <a:bodyPr spcFirstLastPara="1" wrap="square" lIns="146280" tIns="146280" rIns="146280" bIns="146280"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3800"/>
            </a:lvl2pPr>
            <a:lvl3pPr lvl="2" rtl="0">
              <a:spcBef>
                <a:spcPts val="0"/>
              </a:spcBef>
              <a:spcAft>
                <a:spcPts val="0"/>
              </a:spcAft>
              <a:buSzPts val="2400"/>
              <a:buNone/>
              <a:defRPr sz="3800"/>
            </a:lvl3pPr>
            <a:lvl4pPr lvl="3" rtl="0">
              <a:spcBef>
                <a:spcPts val="0"/>
              </a:spcBef>
              <a:spcAft>
                <a:spcPts val="0"/>
              </a:spcAft>
              <a:buSzPts val="2400"/>
              <a:buNone/>
              <a:defRPr sz="3800"/>
            </a:lvl4pPr>
            <a:lvl5pPr lvl="4" rtl="0">
              <a:spcBef>
                <a:spcPts val="0"/>
              </a:spcBef>
              <a:spcAft>
                <a:spcPts val="0"/>
              </a:spcAft>
              <a:buSzPts val="2400"/>
              <a:buNone/>
              <a:defRPr sz="3800"/>
            </a:lvl5pPr>
            <a:lvl6pPr lvl="5" rtl="0">
              <a:spcBef>
                <a:spcPts val="0"/>
              </a:spcBef>
              <a:spcAft>
                <a:spcPts val="0"/>
              </a:spcAft>
              <a:buSzPts val="2400"/>
              <a:buNone/>
              <a:defRPr sz="3800"/>
            </a:lvl6pPr>
            <a:lvl7pPr lvl="6" rtl="0">
              <a:spcBef>
                <a:spcPts val="0"/>
              </a:spcBef>
              <a:spcAft>
                <a:spcPts val="0"/>
              </a:spcAft>
              <a:buSzPts val="2400"/>
              <a:buNone/>
              <a:defRPr sz="3800"/>
            </a:lvl7pPr>
            <a:lvl8pPr lvl="7" rtl="0">
              <a:spcBef>
                <a:spcPts val="0"/>
              </a:spcBef>
              <a:spcAft>
                <a:spcPts val="0"/>
              </a:spcAft>
              <a:buSzPts val="2400"/>
              <a:buNone/>
              <a:defRPr sz="3800"/>
            </a:lvl8pPr>
            <a:lvl9pPr lvl="8" rtl="0">
              <a:spcBef>
                <a:spcPts val="0"/>
              </a:spcBef>
              <a:spcAft>
                <a:spcPts val="0"/>
              </a:spcAft>
              <a:buSzPts val="2400"/>
              <a:buNone/>
              <a:defRPr sz="3800"/>
            </a:lvl9pPr>
          </a:lstStyle>
          <a:p>
            <a:endParaRPr/>
          </a:p>
        </p:txBody>
      </p:sp>
      <p:sp>
        <p:nvSpPr>
          <p:cNvPr id="42" name="Google Shape;42;p7"/>
          <p:cNvSpPr txBox="1">
            <a:spLocks noGrp="1"/>
          </p:cNvSpPr>
          <p:nvPr>
            <p:ph type="body" idx="1"/>
          </p:nvPr>
        </p:nvSpPr>
        <p:spPr>
          <a:xfrm>
            <a:off x="511200" y="2954886"/>
            <a:ext cx="4492800" cy="4489920"/>
          </a:xfrm>
          <a:prstGeom prst="rect">
            <a:avLst/>
          </a:prstGeom>
        </p:spPr>
        <p:txBody>
          <a:bodyPr spcFirstLastPara="1" wrap="square" lIns="146280" tIns="146280" rIns="146280" bIns="146280" anchor="t" anchorCtr="0">
            <a:noAutofit/>
          </a:bodyPr>
          <a:lstStyle>
            <a:lvl1pPr marL="731520" lvl="0" indent="-487680" rtl="0">
              <a:spcBef>
                <a:spcPts val="0"/>
              </a:spcBef>
              <a:spcAft>
                <a:spcPts val="0"/>
              </a:spcAft>
              <a:buSzPts val="1200"/>
              <a:buChar char="●"/>
              <a:defRPr sz="19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43" name="Google Shape;43;p7"/>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2512415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148918" y="1202320"/>
            <a:ext cx="13795680" cy="61368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Char char="●"/>
              <a:defRPr sz="7700">
                <a:solidFill>
                  <a:schemeClr val="lt1"/>
                </a:solidFill>
              </a:defRPr>
            </a:lvl1pPr>
            <a:lvl2pPr lvl="1" rtl="0">
              <a:spcBef>
                <a:spcPts val="1600"/>
              </a:spcBef>
              <a:spcAft>
                <a:spcPts val="0"/>
              </a:spcAft>
              <a:buClr>
                <a:schemeClr val="lt1"/>
              </a:buClr>
              <a:buSzPts val="4800"/>
              <a:buChar char="○"/>
              <a:defRPr sz="7700">
                <a:solidFill>
                  <a:schemeClr val="lt1"/>
                </a:solidFill>
              </a:defRPr>
            </a:lvl2pPr>
            <a:lvl3pPr lvl="2" rtl="0">
              <a:spcBef>
                <a:spcPts val="0"/>
              </a:spcBef>
              <a:spcAft>
                <a:spcPts val="0"/>
              </a:spcAft>
              <a:buClr>
                <a:schemeClr val="lt1"/>
              </a:buClr>
              <a:buSzPts val="4800"/>
              <a:buChar char="■"/>
              <a:defRPr sz="7700">
                <a:solidFill>
                  <a:schemeClr val="lt1"/>
                </a:solidFill>
              </a:defRPr>
            </a:lvl3pPr>
            <a:lvl4pPr lvl="3" rtl="0">
              <a:spcBef>
                <a:spcPts val="0"/>
              </a:spcBef>
              <a:spcAft>
                <a:spcPts val="0"/>
              </a:spcAft>
              <a:buClr>
                <a:schemeClr val="lt1"/>
              </a:buClr>
              <a:buSzPts val="4800"/>
              <a:buChar char="●"/>
              <a:defRPr sz="7700">
                <a:solidFill>
                  <a:schemeClr val="lt1"/>
                </a:solidFill>
              </a:defRPr>
            </a:lvl4pPr>
            <a:lvl5pPr lvl="4" rtl="0">
              <a:spcBef>
                <a:spcPts val="0"/>
              </a:spcBef>
              <a:spcAft>
                <a:spcPts val="0"/>
              </a:spcAft>
              <a:buClr>
                <a:schemeClr val="lt1"/>
              </a:buClr>
              <a:buSzPts val="4800"/>
              <a:buChar char="○"/>
              <a:defRPr sz="7700">
                <a:solidFill>
                  <a:schemeClr val="lt1"/>
                </a:solidFill>
              </a:defRPr>
            </a:lvl5pPr>
            <a:lvl6pPr lvl="5" rtl="0">
              <a:spcBef>
                <a:spcPts val="0"/>
              </a:spcBef>
              <a:spcAft>
                <a:spcPts val="0"/>
              </a:spcAft>
              <a:buClr>
                <a:schemeClr val="lt1"/>
              </a:buClr>
              <a:buSzPts val="4800"/>
              <a:buChar char="■"/>
              <a:defRPr sz="7700">
                <a:solidFill>
                  <a:schemeClr val="lt1"/>
                </a:solidFill>
              </a:defRPr>
            </a:lvl6pPr>
            <a:lvl7pPr lvl="6" rtl="0">
              <a:spcBef>
                <a:spcPts val="0"/>
              </a:spcBef>
              <a:spcAft>
                <a:spcPts val="0"/>
              </a:spcAft>
              <a:buClr>
                <a:schemeClr val="lt1"/>
              </a:buClr>
              <a:buSzPts val="4800"/>
              <a:buChar char="●"/>
              <a:defRPr sz="7700">
                <a:solidFill>
                  <a:schemeClr val="lt1"/>
                </a:solidFill>
              </a:defRPr>
            </a:lvl7pPr>
            <a:lvl8pPr lvl="7" rtl="0">
              <a:spcBef>
                <a:spcPts val="0"/>
              </a:spcBef>
              <a:spcAft>
                <a:spcPts val="0"/>
              </a:spcAft>
              <a:buClr>
                <a:schemeClr val="lt1"/>
              </a:buClr>
              <a:buSzPts val="4800"/>
              <a:buChar char="○"/>
              <a:defRPr sz="7700">
                <a:solidFill>
                  <a:schemeClr val="lt1"/>
                </a:solidFill>
              </a:defRPr>
            </a:lvl8pPr>
            <a:lvl9pPr lvl="8" rtl="0">
              <a:spcBef>
                <a:spcPts val="0"/>
              </a:spcBef>
              <a:spcAft>
                <a:spcPts val="0"/>
              </a:spcAft>
              <a:buClr>
                <a:schemeClr val="lt1"/>
              </a:buClr>
              <a:buSzPts val="4800"/>
              <a:buChar char="■"/>
              <a:defRPr sz="7700">
                <a:solidFill>
                  <a:schemeClr val="lt1"/>
                </a:solidFill>
              </a:defRPr>
            </a:lvl9pPr>
          </a:lstStyle>
          <a:p>
            <a:endParaRPr/>
          </a:p>
        </p:txBody>
      </p:sp>
      <p:sp>
        <p:nvSpPr>
          <p:cNvPr id="47" name="Google Shape;47;p8"/>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3682553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7315200" y="200"/>
            <a:ext cx="7315200" cy="8229600"/>
          </a:xfrm>
          <a:prstGeom prst="rect">
            <a:avLst/>
          </a:prstGeom>
          <a:solidFill>
            <a:schemeClr val="dk1"/>
          </a:solidFill>
          <a:ln>
            <a:noFill/>
          </a:ln>
        </p:spPr>
        <p:txBody>
          <a:bodyPr spcFirstLastPara="1" wrap="square" lIns="146280" tIns="146280" rIns="146280" bIns="146280" anchor="ctr" anchorCtr="0">
            <a:noAutofit/>
          </a:bodyPr>
          <a:lstStyle/>
          <a:p>
            <a:pPr defTabSz="914400">
              <a:buClr>
                <a:srgbClr val="000000"/>
              </a:buClr>
              <a:buFont typeface="Arial"/>
              <a:buNone/>
            </a:pPr>
            <a:endParaRPr sz="2200" kern="0">
              <a:solidFill>
                <a:srgbClr val="000000"/>
              </a:solidFill>
              <a:cs typeface="Arial"/>
              <a:sym typeface="Arial"/>
            </a:endParaRPr>
          </a:p>
        </p:txBody>
      </p:sp>
      <p:cxnSp>
        <p:nvCxnSpPr>
          <p:cNvPr id="50" name="Google Shape;50;p9"/>
          <p:cNvCxnSpPr/>
          <p:nvPr/>
        </p:nvCxnSpPr>
        <p:spPr>
          <a:xfrm>
            <a:off x="8047480" y="7192800"/>
            <a:ext cx="74928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424800" y="2235760"/>
            <a:ext cx="6472320" cy="2109120"/>
          </a:xfrm>
          <a:prstGeom prst="rect">
            <a:avLst/>
          </a:prstGeom>
        </p:spPr>
        <p:txBody>
          <a:bodyPr spcFirstLastPara="1" wrap="square" lIns="146280" tIns="146280" rIns="146280" bIns="146280" anchor="b" anchorCtr="0">
            <a:noAutofit/>
          </a:bodyPr>
          <a:lstStyle>
            <a:lvl1pPr lvl="0" algn="ctr" rtl="0">
              <a:spcBef>
                <a:spcPts val="0"/>
              </a:spcBef>
              <a:spcAft>
                <a:spcPts val="0"/>
              </a:spcAft>
              <a:buClr>
                <a:schemeClr val="dk1"/>
              </a:buClr>
              <a:buSzPts val="3600"/>
              <a:buNone/>
              <a:defRPr sz="5800">
                <a:solidFill>
                  <a:schemeClr val="dk1"/>
                </a:solidFill>
              </a:defRPr>
            </a:lvl1pPr>
            <a:lvl2pPr lvl="1" algn="ctr" rtl="0">
              <a:spcBef>
                <a:spcPts val="0"/>
              </a:spcBef>
              <a:spcAft>
                <a:spcPts val="0"/>
              </a:spcAft>
              <a:buClr>
                <a:schemeClr val="dk1"/>
              </a:buClr>
              <a:buSzPts val="3600"/>
              <a:buNone/>
              <a:defRPr sz="5800">
                <a:solidFill>
                  <a:schemeClr val="dk1"/>
                </a:solidFill>
              </a:defRPr>
            </a:lvl2pPr>
            <a:lvl3pPr lvl="2" algn="ctr" rtl="0">
              <a:spcBef>
                <a:spcPts val="0"/>
              </a:spcBef>
              <a:spcAft>
                <a:spcPts val="0"/>
              </a:spcAft>
              <a:buClr>
                <a:schemeClr val="dk1"/>
              </a:buClr>
              <a:buSzPts val="3600"/>
              <a:buNone/>
              <a:defRPr sz="5800">
                <a:solidFill>
                  <a:schemeClr val="dk1"/>
                </a:solidFill>
              </a:defRPr>
            </a:lvl3pPr>
            <a:lvl4pPr lvl="3" algn="ctr" rtl="0">
              <a:spcBef>
                <a:spcPts val="0"/>
              </a:spcBef>
              <a:spcAft>
                <a:spcPts val="0"/>
              </a:spcAft>
              <a:buClr>
                <a:schemeClr val="dk1"/>
              </a:buClr>
              <a:buSzPts val="3600"/>
              <a:buNone/>
              <a:defRPr sz="5800">
                <a:solidFill>
                  <a:schemeClr val="dk1"/>
                </a:solidFill>
              </a:defRPr>
            </a:lvl4pPr>
            <a:lvl5pPr lvl="4" algn="ctr" rtl="0">
              <a:spcBef>
                <a:spcPts val="0"/>
              </a:spcBef>
              <a:spcAft>
                <a:spcPts val="0"/>
              </a:spcAft>
              <a:buClr>
                <a:schemeClr val="dk1"/>
              </a:buClr>
              <a:buSzPts val="3600"/>
              <a:buNone/>
              <a:defRPr sz="5800">
                <a:solidFill>
                  <a:schemeClr val="dk1"/>
                </a:solidFill>
              </a:defRPr>
            </a:lvl5pPr>
            <a:lvl6pPr lvl="5" algn="ctr" rtl="0">
              <a:spcBef>
                <a:spcPts val="0"/>
              </a:spcBef>
              <a:spcAft>
                <a:spcPts val="0"/>
              </a:spcAft>
              <a:buClr>
                <a:schemeClr val="dk1"/>
              </a:buClr>
              <a:buSzPts val="3600"/>
              <a:buNone/>
              <a:defRPr sz="5800">
                <a:solidFill>
                  <a:schemeClr val="dk1"/>
                </a:solidFill>
              </a:defRPr>
            </a:lvl6pPr>
            <a:lvl7pPr lvl="6" algn="ctr" rtl="0">
              <a:spcBef>
                <a:spcPts val="0"/>
              </a:spcBef>
              <a:spcAft>
                <a:spcPts val="0"/>
              </a:spcAft>
              <a:buClr>
                <a:schemeClr val="dk1"/>
              </a:buClr>
              <a:buSzPts val="3600"/>
              <a:buNone/>
              <a:defRPr sz="5800">
                <a:solidFill>
                  <a:schemeClr val="dk1"/>
                </a:solidFill>
              </a:defRPr>
            </a:lvl7pPr>
            <a:lvl8pPr lvl="7" algn="ctr" rtl="0">
              <a:spcBef>
                <a:spcPts val="0"/>
              </a:spcBef>
              <a:spcAft>
                <a:spcPts val="0"/>
              </a:spcAft>
              <a:buClr>
                <a:schemeClr val="dk1"/>
              </a:buClr>
              <a:buSzPts val="3600"/>
              <a:buNone/>
              <a:defRPr sz="5800">
                <a:solidFill>
                  <a:schemeClr val="dk1"/>
                </a:solidFill>
              </a:defRPr>
            </a:lvl8pPr>
            <a:lvl9pPr lvl="8" algn="ctr" rtl="0">
              <a:spcBef>
                <a:spcPts val="0"/>
              </a:spcBef>
              <a:spcAft>
                <a:spcPts val="0"/>
              </a:spcAft>
              <a:buClr>
                <a:schemeClr val="dk1"/>
              </a:buClr>
              <a:buSzPts val="3600"/>
              <a:buNone/>
              <a:defRPr sz="5800">
                <a:solidFill>
                  <a:schemeClr val="dk1"/>
                </a:solidFill>
              </a:defRPr>
            </a:lvl9pPr>
          </a:lstStyle>
          <a:p>
            <a:endParaRPr/>
          </a:p>
        </p:txBody>
      </p:sp>
      <p:sp>
        <p:nvSpPr>
          <p:cNvPr id="52" name="Google Shape;52;p9"/>
          <p:cNvSpPr txBox="1">
            <a:spLocks noGrp="1"/>
          </p:cNvSpPr>
          <p:nvPr>
            <p:ph type="subTitle" idx="1"/>
          </p:nvPr>
        </p:nvSpPr>
        <p:spPr>
          <a:xfrm>
            <a:off x="424800" y="4376594"/>
            <a:ext cx="6472320" cy="2152800"/>
          </a:xfrm>
          <a:prstGeom prst="rect">
            <a:avLst/>
          </a:prstGeom>
        </p:spPr>
        <p:txBody>
          <a:bodyPr spcFirstLastPara="1" wrap="square" lIns="146280" tIns="146280" rIns="146280" bIns="146280" anchor="t" anchorCtr="0">
            <a:noAutofit/>
          </a:bodyPr>
          <a:lstStyle>
            <a:lvl1pPr lvl="0" algn="ctr" rtl="0">
              <a:lnSpc>
                <a:spcPct val="100000"/>
              </a:lnSpc>
              <a:spcBef>
                <a:spcPts val="0"/>
              </a:spcBef>
              <a:spcAft>
                <a:spcPts val="0"/>
              </a:spcAft>
              <a:buSzPts val="2100"/>
              <a:buNone/>
              <a:defRPr sz="3400"/>
            </a:lvl1pPr>
            <a:lvl2pPr lvl="1" algn="ctr" rtl="0">
              <a:lnSpc>
                <a:spcPct val="100000"/>
              </a:lnSpc>
              <a:spcBef>
                <a:spcPts val="0"/>
              </a:spcBef>
              <a:spcAft>
                <a:spcPts val="0"/>
              </a:spcAft>
              <a:buSzPts val="2100"/>
              <a:buNone/>
              <a:defRPr sz="3400"/>
            </a:lvl2pPr>
            <a:lvl3pPr lvl="2" algn="ctr" rtl="0">
              <a:lnSpc>
                <a:spcPct val="100000"/>
              </a:lnSpc>
              <a:spcBef>
                <a:spcPts val="0"/>
              </a:spcBef>
              <a:spcAft>
                <a:spcPts val="0"/>
              </a:spcAft>
              <a:buSzPts val="2100"/>
              <a:buNone/>
              <a:defRPr sz="3400"/>
            </a:lvl3pPr>
            <a:lvl4pPr lvl="3" algn="ctr" rtl="0">
              <a:lnSpc>
                <a:spcPct val="100000"/>
              </a:lnSpc>
              <a:spcBef>
                <a:spcPts val="0"/>
              </a:spcBef>
              <a:spcAft>
                <a:spcPts val="0"/>
              </a:spcAft>
              <a:buSzPts val="2100"/>
              <a:buNone/>
              <a:defRPr sz="3400"/>
            </a:lvl4pPr>
            <a:lvl5pPr lvl="4" algn="ctr" rtl="0">
              <a:lnSpc>
                <a:spcPct val="100000"/>
              </a:lnSpc>
              <a:spcBef>
                <a:spcPts val="0"/>
              </a:spcBef>
              <a:spcAft>
                <a:spcPts val="0"/>
              </a:spcAft>
              <a:buSzPts val="2100"/>
              <a:buNone/>
              <a:defRPr sz="3400"/>
            </a:lvl5pPr>
            <a:lvl6pPr lvl="5" algn="ctr" rtl="0">
              <a:lnSpc>
                <a:spcPct val="100000"/>
              </a:lnSpc>
              <a:spcBef>
                <a:spcPts val="0"/>
              </a:spcBef>
              <a:spcAft>
                <a:spcPts val="0"/>
              </a:spcAft>
              <a:buSzPts val="2100"/>
              <a:buNone/>
              <a:defRPr sz="3400"/>
            </a:lvl6pPr>
            <a:lvl7pPr lvl="6" algn="ctr" rtl="0">
              <a:lnSpc>
                <a:spcPct val="100000"/>
              </a:lnSpc>
              <a:spcBef>
                <a:spcPts val="0"/>
              </a:spcBef>
              <a:spcAft>
                <a:spcPts val="0"/>
              </a:spcAft>
              <a:buSzPts val="2100"/>
              <a:buNone/>
              <a:defRPr sz="3400"/>
            </a:lvl7pPr>
            <a:lvl8pPr lvl="7" algn="ctr" rtl="0">
              <a:lnSpc>
                <a:spcPct val="100000"/>
              </a:lnSpc>
              <a:spcBef>
                <a:spcPts val="0"/>
              </a:spcBef>
              <a:spcAft>
                <a:spcPts val="0"/>
              </a:spcAft>
              <a:buSzPts val="2100"/>
              <a:buNone/>
              <a:defRPr sz="3400"/>
            </a:lvl8pPr>
            <a:lvl9pPr lvl="8" algn="ctr" rtl="0">
              <a:lnSpc>
                <a:spcPct val="100000"/>
              </a:lnSpc>
              <a:spcBef>
                <a:spcPts val="0"/>
              </a:spcBef>
              <a:spcAft>
                <a:spcPts val="0"/>
              </a:spcAft>
              <a:buSzPts val="2100"/>
              <a:buNone/>
              <a:defRPr sz="3400"/>
            </a:lvl9pPr>
          </a:lstStyle>
          <a:p>
            <a:endParaRPr/>
          </a:p>
        </p:txBody>
      </p:sp>
      <p:sp>
        <p:nvSpPr>
          <p:cNvPr id="53" name="Google Shape;53;p9"/>
          <p:cNvSpPr txBox="1">
            <a:spLocks noGrp="1"/>
          </p:cNvSpPr>
          <p:nvPr>
            <p:ph type="body" idx="2"/>
          </p:nvPr>
        </p:nvSpPr>
        <p:spPr>
          <a:xfrm>
            <a:off x="7903200" y="1158720"/>
            <a:ext cx="6139200" cy="5912160"/>
          </a:xfrm>
          <a:prstGeom prst="rect">
            <a:avLst/>
          </a:prstGeom>
        </p:spPr>
        <p:txBody>
          <a:bodyPr spcFirstLastPara="1" wrap="square" lIns="146280" tIns="146280" rIns="146280" bIns="146280" anchor="ctr" anchorCtr="0">
            <a:noAutofit/>
          </a:bodyPr>
          <a:lstStyle>
            <a:lvl1pPr marL="731520" lvl="0" indent="-548640" rtl="0">
              <a:spcBef>
                <a:spcPts val="0"/>
              </a:spcBef>
              <a:spcAft>
                <a:spcPts val="0"/>
              </a:spcAft>
              <a:buClr>
                <a:schemeClr val="lt1"/>
              </a:buClr>
              <a:buSzPts val="1800"/>
              <a:buChar char="●"/>
              <a:defRPr>
                <a:solidFill>
                  <a:schemeClr val="lt1"/>
                </a:solidFill>
              </a:defRPr>
            </a:lvl1pPr>
            <a:lvl2pPr marL="1463040" lvl="1" indent="-508000" rtl="0">
              <a:spcBef>
                <a:spcPts val="2560"/>
              </a:spcBef>
              <a:spcAft>
                <a:spcPts val="0"/>
              </a:spcAft>
              <a:buClr>
                <a:schemeClr val="lt1"/>
              </a:buClr>
              <a:buSzPts val="1400"/>
              <a:buChar char="○"/>
              <a:defRPr>
                <a:solidFill>
                  <a:schemeClr val="lt1"/>
                </a:solidFill>
              </a:defRPr>
            </a:lvl2pPr>
            <a:lvl3pPr marL="2194560" lvl="2" indent="-508000" rtl="0">
              <a:spcBef>
                <a:spcPts val="2560"/>
              </a:spcBef>
              <a:spcAft>
                <a:spcPts val="0"/>
              </a:spcAft>
              <a:buClr>
                <a:schemeClr val="lt1"/>
              </a:buClr>
              <a:buSzPts val="1400"/>
              <a:buChar char="■"/>
              <a:defRPr>
                <a:solidFill>
                  <a:schemeClr val="lt1"/>
                </a:solidFill>
              </a:defRPr>
            </a:lvl3pPr>
            <a:lvl4pPr marL="2926080" lvl="3" indent="-508000" rtl="0">
              <a:spcBef>
                <a:spcPts val="2560"/>
              </a:spcBef>
              <a:spcAft>
                <a:spcPts val="0"/>
              </a:spcAft>
              <a:buClr>
                <a:schemeClr val="lt1"/>
              </a:buClr>
              <a:buSzPts val="1400"/>
              <a:buChar char="●"/>
              <a:defRPr>
                <a:solidFill>
                  <a:schemeClr val="lt1"/>
                </a:solidFill>
              </a:defRPr>
            </a:lvl4pPr>
            <a:lvl5pPr marL="3657600" lvl="4" indent="-508000" rtl="0">
              <a:spcBef>
                <a:spcPts val="2560"/>
              </a:spcBef>
              <a:spcAft>
                <a:spcPts val="0"/>
              </a:spcAft>
              <a:buClr>
                <a:schemeClr val="lt1"/>
              </a:buClr>
              <a:buSzPts val="1400"/>
              <a:buChar char="○"/>
              <a:defRPr>
                <a:solidFill>
                  <a:schemeClr val="lt1"/>
                </a:solidFill>
              </a:defRPr>
            </a:lvl5pPr>
            <a:lvl6pPr marL="4389120" lvl="5" indent="-508000" rtl="0">
              <a:spcBef>
                <a:spcPts val="2560"/>
              </a:spcBef>
              <a:spcAft>
                <a:spcPts val="0"/>
              </a:spcAft>
              <a:buClr>
                <a:schemeClr val="lt1"/>
              </a:buClr>
              <a:buSzPts val="1400"/>
              <a:buChar char="■"/>
              <a:defRPr>
                <a:solidFill>
                  <a:schemeClr val="lt1"/>
                </a:solidFill>
              </a:defRPr>
            </a:lvl6pPr>
            <a:lvl7pPr marL="5120640" lvl="6" indent="-508000" rtl="0">
              <a:spcBef>
                <a:spcPts val="2560"/>
              </a:spcBef>
              <a:spcAft>
                <a:spcPts val="0"/>
              </a:spcAft>
              <a:buClr>
                <a:schemeClr val="lt1"/>
              </a:buClr>
              <a:buSzPts val="1400"/>
              <a:buChar char="●"/>
              <a:defRPr>
                <a:solidFill>
                  <a:schemeClr val="lt1"/>
                </a:solidFill>
              </a:defRPr>
            </a:lvl7pPr>
            <a:lvl8pPr marL="5852160" lvl="7" indent="-508000" rtl="0">
              <a:spcBef>
                <a:spcPts val="2560"/>
              </a:spcBef>
              <a:spcAft>
                <a:spcPts val="0"/>
              </a:spcAft>
              <a:buClr>
                <a:schemeClr val="lt1"/>
              </a:buClr>
              <a:buSzPts val="1400"/>
              <a:buChar char="○"/>
              <a:defRPr>
                <a:solidFill>
                  <a:schemeClr val="lt1"/>
                </a:solidFill>
              </a:defRPr>
            </a:lvl8pPr>
            <a:lvl9pPr marL="6583680" lvl="8" indent="-508000" rtl="0">
              <a:spcBef>
                <a:spcPts val="2560"/>
              </a:spcBef>
              <a:spcAft>
                <a:spcPts val="256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41956060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524827" y="6761640"/>
            <a:ext cx="13421760" cy="629760"/>
          </a:xfrm>
          <a:prstGeom prst="rect">
            <a:avLst/>
          </a:prstGeom>
        </p:spPr>
        <p:txBody>
          <a:bodyPr spcFirstLastPara="1" wrap="square" lIns="146280" tIns="146280" rIns="146280" bIns="146280" anchor="ctr" anchorCtr="0">
            <a:noAutofit/>
          </a:bodyPr>
          <a:lstStyle>
            <a:lvl1pPr marL="731520" lvl="0" indent="-36576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961704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680320" y="665040"/>
            <a:ext cx="1327488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1366320" y="2087760"/>
            <a:ext cx="11897760" cy="246144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366320" y="4671120"/>
            <a:ext cx="11897760" cy="1714560"/>
          </a:xfrm>
          <a:prstGeom prst="rect">
            <a:avLst/>
          </a:prstGeom>
        </p:spPr>
        <p:txBody>
          <a:bodyPr spcFirstLastPara="1" wrap="square" lIns="146280" tIns="146280" rIns="146280" bIns="146280" anchor="t" anchorCtr="0">
            <a:noAutofit/>
          </a:bodyPr>
          <a:lstStyle>
            <a:lvl1pPr marL="731520" lvl="0" indent="-548640" algn="ctr" rtl="0">
              <a:spcBef>
                <a:spcPts val="0"/>
              </a:spcBef>
              <a:spcAft>
                <a:spcPts val="0"/>
              </a:spcAft>
              <a:buSzPts val="1800"/>
              <a:buChar char="●"/>
              <a:defRPr/>
            </a:lvl1pPr>
            <a:lvl2pPr marL="1463040" lvl="1" indent="-508000" algn="ctr" rtl="0">
              <a:spcBef>
                <a:spcPts val="2560"/>
              </a:spcBef>
              <a:spcAft>
                <a:spcPts val="0"/>
              </a:spcAft>
              <a:buSzPts val="1400"/>
              <a:buChar char="○"/>
              <a:defRPr/>
            </a:lvl2pPr>
            <a:lvl3pPr marL="2194560" lvl="2" indent="-508000" algn="ctr" rtl="0">
              <a:spcBef>
                <a:spcPts val="2560"/>
              </a:spcBef>
              <a:spcAft>
                <a:spcPts val="0"/>
              </a:spcAft>
              <a:buSzPts val="1400"/>
              <a:buChar char="■"/>
              <a:defRPr/>
            </a:lvl3pPr>
            <a:lvl4pPr marL="2926080" lvl="3" indent="-508000" algn="ctr" rtl="0">
              <a:spcBef>
                <a:spcPts val="2560"/>
              </a:spcBef>
              <a:spcAft>
                <a:spcPts val="0"/>
              </a:spcAft>
              <a:buSzPts val="1400"/>
              <a:buChar char="●"/>
              <a:defRPr/>
            </a:lvl4pPr>
            <a:lvl5pPr marL="3657600" lvl="4" indent="-508000" algn="ctr" rtl="0">
              <a:spcBef>
                <a:spcPts val="2560"/>
              </a:spcBef>
              <a:spcAft>
                <a:spcPts val="0"/>
              </a:spcAft>
              <a:buSzPts val="1400"/>
              <a:buChar char="○"/>
              <a:defRPr/>
            </a:lvl5pPr>
            <a:lvl6pPr marL="4389120" lvl="5" indent="-508000" algn="ctr" rtl="0">
              <a:spcBef>
                <a:spcPts val="2560"/>
              </a:spcBef>
              <a:spcAft>
                <a:spcPts val="0"/>
              </a:spcAft>
              <a:buSzPts val="1400"/>
              <a:buChar char="■"/>
              <a:defRPr/>
            </a:lvl6pPr>
            <a:lvl7pPr marL="5120640" lvl="6" indent="-508000" algn="ctr" rtl="0">
              <a:spcBef>
                <a:spcPts val="2560"/>
              </a:spcBef>
              <a:spcAft>
                <a:spcPts val="0"/>
              </a:spcAft>
              <a:buSzPts val="1400"/>
              <a:buChar char="●"/>
              <a:defRPr/>
            </a:lvl7pPr>
            <a:lvl8pPr marL="5852160" lvl="7" indent="-508000" algn="ctr" rtl="0">
              <a:spcBef>
                <a:spcPts val="2560"/>
              </a:spcBef>
              <a:spcAft>
                <a:spcPts val="0"/>
              </a:spcAft>
              <a:buSzPts val="1400"/>
              <a:buChar char="○"/>
              <a:defRPr/>
            </a:lvl8pPr>
            <a:lvl9pPr marL="6583680" lvl="8" indent="-508000" algn="ctr" rtl="0">
              <a:spcBef>
                <a:spcPts val="2560"/>
              </a:spcBef>
              <a:spcAft>
                <a:spcPts val="2560"/>
              </a:spcAft>
              <a:buSzPts val="1400"/>
              <a:buChar char="■"/>
              <a:defRPr/>
            </a:lvl9pPr>
          </a:lstStyle>
          <a:p>
            <a:endParaRPr/>
          </a:p>
        </p:txBody>
      </p:sp>
      <p:sp>
        <p:nvSpPr>
          <p:cNvPr id="65" name="Google Shape;65;p11"/>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2613616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007100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3964358" y="665040"/>
            <a:ext cx="999072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3964358" y="7584000"/>
            <a:ext cx="999072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3794760" y="1008360"/>
            <a:ext cx="10130400" cy="24672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None/>
              <a:defRPr sz="7700">
                <a:solidFill>
                  <a:schemeClr val="lt1"/>
                </a:solidFill>
              </a:defRPr>
            </a:lvl1pPr>
            <a:lvl2pPr lvl="1" rtl="0">
              <a:spcBef>
                <a:spcPts val="0"/>
              </a:spcBef>
              <a:spcAft>
                <a:spcPts val="0"/>
              </a:spcAft>
              <a:buClr>
                <a:schemeClr val="lt1"/>
              </a:buClr>
              <a:buSzPts val="4800"/>
              <a:buNone/>
              <a:defRPr sz="7700">
                <a:solidFill>
                  <a:schemeClr val="lt1"/>
                </a:solidFill>
              </a:defRPr>
            </a:lvl2pPr>
            <a:lvl3pPr lvl="2" rtl="0">
              <a:spcBef>
                <a:spcPts val="0"/>
              </a:spcBef>
              <a:spcAft>
                <a:spcPts val="0"/>
              </a:spcAft>
              <a:buClr>
                <a:schemeClr val="lt1"/>
              </a:buClr>
              <a:buSzPts val="4800"/>
              <a:buNone/>
              <a:defRPr sz="7700">
                <a:solidFill>
                  <a:schemeClr val="lt1"/>
                </a:solidFill>
              </a:defRPr>
            </a:lvl3pPr>
            <a:lvl4pPr lvl="3" rtl="0">
              <a:spcBef>
                <a:spcPts val="0"/>
              </a:spcBef>
              <a:spcAft>
                <a:spcPts val="0"/>
              </a:spcAft>
              <a:buClr>
                <a:schemeClr val="lt1"/>
              </a:buClr>
              <a:buSzPts val="4800"/>
              <a:buNone/>
              <a:defRPr sz="7700">
                <a:solidFill>
                  <a:schemeClr val="lt1"/>
                </a:solidFill>
              </a:defRPr>
            </a:lvl4pPr>
            <a:lvl5pPr lvl="4" rtl="0">
              <a:spcBef>
                <a:spcPts val="0"/>
              </a:spcBef>
              <a:spcAft>
                <a:spcPts val="0"/>
              </a:spcAft>
              <a:buClr>
                <a:schemeClr val="lt1"/>
              </a:buClr>
              <a:buSzPts val="4800"/>
              <a:buNone/>
              <a:defRPr sz="7700">
                <a:solidFill>
                  <a:schemeClr val="lt1"/>
                </a:solidFill>
              </a:defRPr>
            </a:lvl5pPr>
            <a:lvl6pPr lvl="5" rtl="0">
              <a:spcBef>
                <a:spcPts val="0"/>
              </a:spcBef>
              <a:spcAft>
                <a:spcPts val="0"/>
              </a:spcAft>
              <a:buClr>
                <a:schemeClr val="lt1"/>
              </a:buClr>
              <a:buSzPts val="4800"/>
              <a:buNone/>
              <a:defRPr sz="7700">
                <a:solidFill>
                  <a:schemeClr val="lt1"/>
                </a:solidFill>
              </a:defRPr>
            </a:lvl6pPr>
            <a:lvl7pPr lvl="6" rtl="0">
              <a:spcBef>
                <a:spcPts val="0"/>
              </a:spcBef>
              <a:spcAft>
                <a:spcPts val="0"/>
              </a:spcAft>
              <a:buClr>
                <a:schemeClr val="lt1"/>
              </a:buClr>
              <a:buSzPts val="4800"/>
              <a:buNone/>
              <a:defRPr sz="7700">
                <a:solidFill>
                  <a:schemeClr val="lt1"/>
                </a:solidFill>
              </a:defRPr>
            </a:lvl7pPr>
            <a:lvl8pPr lvl="7" rtl="0">
              <a:spcBef>
                <a:spcPts val="0"/>
              </a:spcBef>
              <a:spcAft>
                <a:spcPts val="0"/>
              </a:spcAft>
              <a:buClr>
                <a:schemeClr val="lt1"/>
              </a:buClr>
              <a:buSzPts val="4800"/>
              <a:buNone/>
              <a:defRPr sz="7700">
                <a:solidFill>
                  <a:schemeClr val="lt1"/>
                </a:solidFill>
              </a:defRPr>
            </a:lvl8pPr>
            <a:lvl9pPr lvl="8" rtl="0">
              <a:spcBef>
                <a:spcPts val="0"/>
              </a:spcBef>
              <a:spcAft>
                <a:spcPts val="0"/>
              </a:spcAft>
              <a:buClr>
                <a:schemeClr val="lt1"/>
              </a:buClr>
              <a:buSzPts val="4800"/>
              <a:buNone/>
              <a:defRPr sz="7700">
                <a:solidFill>
                  <a:schemeClr val="lt1"/>
                </a:solidFill>
              </a:defRPr>
            </a:lvl9pPr>
          </a:lstStyle>
          <a:p>
            <a:endParaRPr/>
          </a:p>
        </p:txBody>
      </p:sp>
      <p:sp>
        <p:nvSpPr>
          <p:cNvPr id="14" name="Google Shape;14;p2"/>
          <p:cNvSpPr txBox="1">
            <a:spLocks noGrp="1"/>
          </p:cNvSpPr>
          <p:nvPr>
            <p:ph type="subTitle" idx="1"/>
          </p:nvPr>
        </p:nvSpPr>
        <p:spPr>
          <a:xfrm>
            <a:off x="3824427" y="5181520"/>
            <a:ext cx="10130400" cy="1986720"/>
          </a:xfrm>
          <a:prstGeom prst="rect">
            <a:avLst/>
          </a:prstGeom>
        </p:spPr>
        <p:txBody>
          <a:bodyPr spcFirstLastPara="1" wrap="square" lIns="146280" tIns="146280" rIns="146280" bIns="146280"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900">
                <a:solidFill>
                  <a:schemeClr val="lt1"/>
                </a:solidFill>
              </a:defRPr>
            </a:lvl2pPr>
            <a:lvl3pPr lvl="2" rtl="0">
              <a:lnSpc>
                <a:spcPct val="100000"/>
              </a:lnSpc>
              <a:spcBef>
                <a:spcPts val="0"/>
              </a:spcBef>
              <a:spcAft>
                <a:spcPts val="0"/>
              </a:spcAft>
              <a:buClr>
                <a:schemeClr val="lt1"/>
              </a:buClr>
              <a:buSzPts val="1800"/>
              <a:buNone/>
              <a:defRPr sz="2900">
                <a:solidFill>
                  <a:schemeClr val="lt1"/>
                </a:solidFill>
              </a:defRPr>
            </a:lvl3pPr>
            <a:lvl4pPr lvl="3" rtl="0">
              <a:lnSpc>
                <a:spcPct val="100000"/>
              </a:lnSpc>
              <a:spcBef>
                <a:spcPts val="0"/>
              </a:spcBef>
              <a:spcAft>
                <a:spcPts val="0"/>
              </a:spcAft>
              <a:buClr>
                <a:schemeClr val="lt1"/>
              </a:buClr>
              <a:buSzPts val="1800"/>
              <a:buNone/>
              <a:defRPr sz="2900">
                <a:solidFill>
                  <a:schemeClr val="lt1"/>
                </a:solidFill>
              </a:defRPr>
            </a:lvl4pPr>
            <a:lvl5pPr lvl="4" rtl="0">
              <a:lnSpc>
                <a:spcPct val="100000"/>
              </a:lnSpc>
              <a:spcBef>
                <a:spcPts val="0"/>
              </a:spcBef>
              <a:spcAft>
                <a:spcPts val="0"/>
              </a:spcAft>
              <a:buClr>
                <a:schemeClr val="lt1"/>
              </a:buClr>
              <a:buSzPts val="1800"/>
              <a:buNone/>
              <a:defRPr sz="2900">
                <a:solidFill>
                  <a:schemeClr val="lt1"/>
                </a:solidFill>
              </a:defRPr>
            </a:lvl5pPr>
            <a:lvl6pPr lvl="5" rtl="0">
              <a:lnSpc>
                <a:spcPct val="100000"/>
              </a:lnSpc>
              <a:spcBef>
                <a:spcPts val="0"/>
              </a:spcBef>
              <a:spcAft>
                <a:spcPts val="0"/>
              </a:spcAft>
              <a:buClr>
                <a:schemeClr val="lt1"/>
              </a:buClr>
              <a:buSzPts val="1800"/>
              <a:buNone/>
              <a:defRPr sz="2900">
                <a:solidFill>
                  <a:schemeClr val="lt1"/>
                </a:solidFill>
              </a:defRPr>
            </a:lvl6pPr>
            <a:lvl7pPr lvl="6" rtl="0">
              <a:lnSpc>
                <a:spcPct val="100000"/>
              </a:lnSpc>
              <a:spcBef>
                <a:spcPts val="0"/>
              </a:spcBef>
              <a:spcAft>
                <a:spcPts val="0"/>
              </a:spcAft>
              <a:buClr>
                <a:schemeClr val="lt1"/>
              </a:buClr>
              <a:buSzPts val="1800"/>
              <a:buNone/>
              <a:defRPr sz="2900">
                <a:solidFill>
                  <a:schemeClr val="lt1"/>
                </a:solidFill>
              </a:defRPr>
            </a:lvl7pPr>
            <a:lvl8pPr lvl="7" rtl="0">
              <a:lnSpc>
                <a:spcPct val="100000"/>
              </a:lnSpc>
              <a:spcBef>
                <a:spcPts val="0"/>
              </a:spcBef>
              <a:spcAft>
                <a:spcPts val="0"/>
              </a:spcAft>
              <a:buClr>
                <a:schemeClr val="lt1"/>
              </a:buClr>
              <a:buSzPts val="1800"/>
              <a:buNone/>
              <a:defRPr sz="2900">
                <a:solidFill>
                  <a:schemeClr val="lt1"/>
                </a:solidFill>
              </a:defRPr>
            </a:lvl8pPr>
            <a:lvl9pPr lvl="8" rtl="0">
              <a:lnSpc>
                <a:spcPct val="100000"/>
              </a:lnSpc>
              <a:spcBef>
                <a:spcPts val="0"/>
              </a:spcBef>
              <a:spcAft>
                <a:spcPts val="0"/>
              </a:spcAft>
              <a:buClr>
                <a:schemeClr val="lt1"/>
              </a:buClr>
              <a:buSzPts val="1800"/>
              <a:buNone/>
              <a:defRPr sz="2900">
                <a:solidFill>
                  <a:schemeClr val="lt1"/>
                </a:solidFill>
              </a:defRPr>
            </a:lvl9pPr>
          </a:lstStyle>
          <a:p>
            <a:endParaRPr/>
          </a:p>
        </p:txBody>
      </p:sp>
      <p:sp>
        <p:nvSpPr>
          <p:cNvPr id="15" name="Google Shape;15;p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2034678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80320" y="665040"/>
            <a:ext cx="1327488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680320" y="7584000"/>
            <a:ext cx="1327488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650280" y="2890920"/>
            <a:ext cx="13274880" cy="246720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lt1"/>
              </a:buClr>
              <a:buSzPts val="4800"/>
              <a:buNone/>
              <a:defRPr sz="7700">
                <a:solidFill>
                  <a:schemeClr val="lt1"/>
                </a:solidFill>
              </a:defRPr>
            </a:lvl1pPr>
            <a:lvl2pPr lvl="1" algn="ctr" rtl="0">
              <a:spcBef>
                <a:spcPts val="0"/>
              </a:spcBef>
              <a:spcAft>
                <a:spcPts val="0"/>
              </a:spcAft>
              <a:buClr>
                <a:schemeClr val="lt1"/>
              </a:buClr>
              <a:buSzPts val="4800"/>
              <a:buNone/>
              <a:defRPr sz="7700">
                <a:solidFill>
                  <a:schemeClr val="lt1"/>
                </a:solidFill>
              </a:defRPr>
            </a:lvl2pPr>
            <a:lvl3pPr lvl="2" algn="ctr" rtl="0">
              <a:spcBef>
                <a:spcPts val="0"/>
              </a:spcBef>
              <a:spcAft>
                <a:spcPts val="0"/>
              </a:spcAft>
              <a:buClr>
                <a:schemeClr val="lt1"/>
              </a:buClr>
              <a:buSzPts val="4800"/>
              <a:buNone/>
              <a:defRPr sz="7700">
                <a:solidFill>
                  <a:schemeClr val="lt1"/>
                </a:solidFill>
              </a:defRPr>
            </a:lvl3pPr>
            <a:lvl4pPr lvl="3" algn="ctr" rtl="0">
              <a:spcBef>
                <a:spcPts val="0"/>
              </a:spcBef>
              <a:spcAft>
                <a:spcPts val="0"/>
              </a:spcAft>
              <a:buClr>
                <a:schemeClr val="lt1"/>
              </a:buClr>
              <a:buSzPts val="4800"/>
              <a:buNone/>
              <a:defRPr sz="7700">
                <a:solidFill>
                  <a:schemeClr val="lt1"/>
                </a:solidFill>
              </a:defRPr>
            </a:lvl4pPr>
            <a:lvl5pPr lvl="4" algn="ctr" rtl="0">
              <a:spcBef>
                <a:spcPts val="0"/>
              </a:spcBef>
              <a:spcAft>
                <a:spcPts val="0"/>
              </a:spcAft>
              <a:buClr>
                <a:schemeClr val="lt1"/>
              </a:buClr>
              <a:buSzPts val="4800"/>
              <a:buNone/>
              <a:defRPr sz="7700">
                <a:solidFill>
                  <a:schemeClr val="lt1"/>
                </a:solidFill>
              </a:defRPr>
            </a:lvl5pPr>
            <a:lvl6pPr lvl="5" algn="ctr" rtl="0">
              <a:spcBef>
                <a:spcPts val="0"/>
              </a:spcBef>
              <a:spcAft>
                <a:spcPts val="0"/>
              </a:spcAft>
              <a:buClr>
                <a:schemeClr val="lt1"/>
              </a:buClr>
              <a:buSzPts val="4800"/>
              <a:buNone/>
              <a:defRPr sz="7700">
                <a:solidFill>
                  <a:schemeClr val="lt1"/>
                </a:solidFill>
              </a:defRPr>
            </a:lvl6pPr>
            <a:lvl7pPr lvl="6" algn="ctr" rtl="0">
              <a:spcBef>
                <a:spcPts val="0"/>
              </a:spcBef>
              <a:spcAft>
                <a:spcPts val="0"/>
              </a:spcAft>
              <a:buClr>
                <a:schemeClr val="lt1"/>
              </a:buClr>
              <a:buSzPts val="4800"/>
              <a:buNone/>
              <a:defRPr sz="7700">
                <a:solidFill>
                  <a:schemeClr val="lt1"/>
                </a:solidFill>
              </a:defRPr>
            </a:lvl7pPr>
            <a:lvl8pPr lvl="7" algn="ctr" rtl="0">
              <a:spcBef>
                <a:spcPts val="0"/>
              </a:spcBef>
              <a:spcAft>
                <a:spcPts val="0"/>
              </a:spcAft>
              <a:buClr>
                <a:schemeClr val="lt1"/>
              </a:buClr>
              <a:buSzPts val="4800"/>
              <a:buNone/>
              <a:defRPr sz="7700">
                <a:solidFill>
                  <a:schemeClr val="lt1"/>
                </a:solidFill>
              </a:defRPr>
            </a:lvl8pPr>
            <a:lvl9pPr lvl="8" algn="ctr" rtl="0">
              <a:spcBef>
                <a:spcPts val="0"/>
              </a:spcBef>
              <a:spcAft>
                <a:spcPts val="0"/>
              </a:spcAft>
              <a:buClr>
                <a:schemeClr val="lt1"/>
              </a:buClr>
              <a:buSzPts val="4800"/>
              <a:buNone/>
              <a:defRPr sz="7700">
                <a:solidFill>
                  <a:schemeClr val="lt1"/>
                </a:solidFill>
              </a:defRPr>
            </a:lvl9pPr>
          </a:lstStyle>
          <a:p>
            <a:endParaRPr/>
          </a:p>
        </p:txBody>
      </p:sp>
      <p:sp>
        <p:nvSpPr>
          <p:cNvPr id="20" name="Google Shape;20;p3"/>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777134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56179" y="2553242"/>
            <a:ext cx="10114560" cy="4803840"/>
          </a:xfrm>
          <a:prstGeom prst="rect">
            <a:avLst/>
          </a:prstGeom>
        </p:spPr>
        <p:txBody>
          <a:bodyPr spcFirstLastPara="1" wrap="square" lIns="146280" tIns="146280" rIns="146280" bIns="146280" anchor="t" anchorCtr="0">
            <a:noAutofit/>
          </a:bodyPr>
          <a:lstStyle>
            <a:lvl1pPr marL="731520" lvl="0" indent="-548640" rtl="0">
              <a:spcBef>
                <a:spcPts val="0"/>
              </a:spcBef>
              <a:spcAft>
                <a:spcPts val="0"/>
              </a:spcAft>
              <a:buSzPts val="1800"/>
              <a:buChar char="●"/>
              <a:defRPr/>
            </a:lvl1pPr>
            <a:lvl2pPr marL="1463040" lvl="1" indent="-508000" rtl="0">
              <a:spcBef>
                <a:spcPts val="2560"/>
              </a:spcBef>
              <a:spcAft>
                <a:spcPts val="0"/>
              </a:spcAft>
              <a:buSzPts val="1400"/>
              <a:buChar char="○"/>
              <a:defRPr/>
            </a:lvl2pPr>
            <a:lvl3pPr marL="2194560" lvl="2" indent="-508000" rtl="0">
              <a:spcBef>
                <a:spcPts val="2560"/>
              </a:spcBef>
              <a:spcAft>
                <a:spcPts val="0"/>
              </a:spcAft>
              <a:buSzPts val="1400"/>
              <a:buChar char="■"/>
              <a:defRPr/>
            </a:lvl3pPr>
            <a:lvl4pPr marL="2926080" lvl="3" indent="-508000" rtl="0">
              <a:spcBef>
                <a:spcPts val="2560"/>
              </a:spcBef>
              <a:spcAft>
                <a:spcPts val="0"/>
              </a:spcAft>
              <a:buSzPts val="1400"/>
              <a:buChar char="●"/>
              <a:defRPr/>
            </a:lvl4pPr>
            <a:lvl5pPr marL="3657600" lvl="4" indent="-508000" rtl="0">
              <a:spcBef>
                <a:spcPts val="2560"/>
              </a:spcBef>
              <a:spcAft>
                <a:spcPts val="0"/>
              </a:spcAft>
              <a:buSzPts val="1400"/>
              <a:buChar char="○"/>
              <a:defRPr/>
            </a:lvl5pPr>
            <a:lvl6pPr marL="4389120" lvl="5" indent="-508000" rtl="0">
              <a:spcBef>
                <a:spcPts val="2560"/>
              </a:spcBef>
              <a:spcAft>
                <a:spcPts val="0"/>
              </a:spcAft>
              <a:buSzPts val="1400"/>
              <a:buChar char="■"/>
              <a:defRPr/>
            </a:lvl6pPr>
            <a:lvl7pPr marL="5120640" lvl="6" indent="-508000" rtl="0">
              <a:spcBef>
                <a:spcPts val="2560"/>
              </a:spcBef>
              <a:spcAft>
                <a:spcPts val="0"/>
              </a:spcAft>
              <a:buSzPts val="1400"/>
              <a:buChar char="●"/>
              <a:defRPr/>
            </a:lvl7pPr>
            <a:lvl8pPr marL="5852160" lvl="7" indent="-508000" rtl="0">
              <a:spcBef>
                <a:spcPts val="2560"/>
              </a:spcBef>
              <a:spcAft>
                <a:spcPts val="0"/>
              </a:spcAft>
              <a:buSzPts val="1400"/>
              <a:buChar char="○"/>
              <a:defRPr/>
            </a:lvl8pPr>
            <a:lvl9pPr marL="6583680" lvl="8" indent="-508000" rtl="0">
              <a:spcBef>
                <a:spcPts val="2560"/>
              </a:spcBef>
              <a:spcAft>
                <a:spcPts val="2560"/>
              </a:spcAft>
              <a:buSzPts val="1400"/>
              <a:buChar char="■"/>
              <a:defRPr/>
            </a:lvl9pPr>
          </a:lstStyle>
          <a:p>
            <a:endParaRPr/>
          </a:p>
        </p:txBody>
      </p:sp>
      <p:sp>
        <p:nvSpPr>
          <p:cNvPr id="27" name="Google Shape;27;p4"/>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62244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6A3B2-1F39-4501-B310-1E8CAD3CF80A}" type="datetimeFigureOut">
              <a:rPr lang="en-US" smtClean="0"/>
              <a:t>12/16/2020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40981451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84048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4" name="Google Shape;34;p5"/>
          <p:cNvSpPr txBox="1">
            <a:spLocks noGrp="1"/>
          </p:cNvSpPr>
          <p:nvPr>
            <p:ph type="body" idx="2"/>
          </p:nvPr>
        </p:nvSpPr>
        <p:spPr>
          <a:xfrm>
            <a:off x="904091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5" name="Google Shape;35;p5"/>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7019000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85280" y="658520"/>
            <a:ext cx="13632960" cy="102336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1219321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511200" y="1498560"/>
            <a:ext cx="4492800" cy="1209120"/>
          </a:xfrm>
          <a:prstGeom prst="rect">
            <a:avLst/>
          </a:prstGeom>
        </p:spPr>
        <p:txBody>
          <a:bodyPr spcFirstLastPara="1" wrap="square" lIns="146280" tIns="146280" rIns="146280" bIns="146280"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3800"/>
            </a:lvl2pPr>
            <a:lvl3pPr lvl="2" rtl="0">
              <a:spcBef>
                <a:spcPts val="0"/>
              </a:spcBef>
              <a:spcAft>
                <a:spcPts val="0"/>
              </a:spcAft>
              <a:buSzPts val="2400"/>
              <a:buNone/>
              <a:defRPr sz="3800"/>
            </a:lvl3pPr>
            <a:lvl4pPr lvl="3" rtl="0">
              <a:spcBef>
                <a:spcPts val="0"/>
              </a:spcBef>
              <a:spcAft>
                <a:spcPts val="0"/>
              </a:spcAft>
              <a:buSzPts val="2400"/>
              <a:buNone/>
              <a:defRPr sz="3800"/>
            </a:lvl4pPr>
            <a:lvl5pPr lvl="4" rtl="0">
              <a:spcBef>
                <a:spcPts val="0"/>
              </a:spcBef>
              <a:spcAft>
                <a:spcPts val="0"/>
              </a:spcAft>
              <a:buSzPts val="2400"/>
              <a:buNone/>
              <a:defRPr sz="3800"/>
            </a:lvl5pPr>
            <a:lvl6pPr lvl="5" rtl="0">
              <a:spcBef>
                <a:spcPts val="0"/>
              </a:spcBef>
              <a:spcAft>
                <a:spcPts val="0"/>
              </a:spcAft>
              <a:buSzPts val="2400"/>
              <a:buNone/>
              <a:defRPr sz="3800"/>
            </a:lvl6pPr>
            <a:lvl7pPr lvl="6" rtl="0">
              <a:spcBef>
                <a:spcPts val="0"/>
              </a:spcBef>
              <a:spcAft>
                <a:spcPts val="0"/>
              </a:spcAft>
              <a:buSzPts val="2400"/>
              <a:buNone/>
              <a:defRPr sz="3800"/>
            </a:lvl7pPr>
            <a:lvl8pPr lvl="7" rtl="0">
              <a:spcBef>
                <a:spcPts val="0"/>
              </a:spcBef>
              <a:spcAft>
                <a:spcPts val="0"/>
              </a:spcAft>
              <a:buSzPts val="2400"/>
              <a:buNone/>
              <a:defRPr sz="3800"/>
            </a:lvl8pPr>
            <a:lvl9pPr lvl="8" rtl="0">
              <a:spcBef>
                <a:spcPts val="0"/>
              </a:spcBef>
              <a:spcAft>
                <a:spcPts val="0"/>
              </a:spcAft>
              <a:buSzPts val="2400"/>
              <a:buNone/>
              <a:defRPr sz="3800"/>
            </a:lvl9pPr>
          </a:lstStyle>
          <a:p>
            <a:endParaRPr/>
          </a:p>
        </p:txBody>
      </p:sp>
      <p:sp>
        <p:nvSpPr>
          <p:cNvPr id="42" name="Google Shape;42;p7"/>
          <p:cNvSpPr txBox="1">
            <a:spLocks noGrp="1"/>
          </p:cNvSpPr>
          <p:nvPr>
            <p:ph type="body" idx="1"/>
          </p:nvPr>
        </p:nvSpPr>
        <p:spPr>
          <a:xfrm>
            <a:off x="511200" y="2954886"/>
            <a:ext cx="4492800" cy="4489920"/>
          </a:xfrm>
          <a:prstGeom prst="rect">
            <a:avLst/>
          </a:prstGeom>
        </p:spPr>
        <p:txBody>
          <a:bodyPr spcFirstLastPara="1" wrap="square" lIns="146280" tIns="146280" rIns="146280" bIns="146280" anchor="t" anchorCtr="0">
            <a:noAutofit/>
          </a:bodyPr>
          <a:lstStyle>
            <a:lvl1pPr marL="731520" lvl="0" indent="-487680" rtl="0">
              <a:spcBef>
                <a:spcPts val="0"/>
              </a:spcBef>
              <a:spcAft>
                <a:spcPts val="0"/>
              </a:spcAft>
              <a:buSzPts val="1200"/>
              <a:buChar char="●"/>
              <a:defRPr sz="19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43" name="Google Shape;43;p7"/>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5981079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148918" y="1202320"/>
            <a:ext cx="13795680" cy="61368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Char char="●"/>
              <a:defRPr sz="7700">
                <a:solidFill>
                  <a:schemeClr val="lt1"/>
                </a:solidFill>
              </a:defRPr>
            </a:lvl1pPr>
            <a:lvl2pPr lvl="1" rtl="0">
              <a:spcBef>
                <a:spcPts val="1600"/>
              </a:spcBef>
              <a:spcAft>
                <a:spcPts val="0"/>
              </a:spcAft>
              <a:buClr>
                <a:schemeClr val="lt1"/>
              </a:buClr>
              <a:buSzPts val="4800"/>
              <a:buChar char="○"/>
              <a:defRPr sz="7700">
                <a:solidFill>
                  <a:schemeClr val="lt1"/>
                </a:solidFill>
              </a:defRPr>
            </a:lvl2pPr>
            <a:lvl3pPr lvl="2" rtl="0">
              <a:spcBef>
                <a:spcPts val="0"/>
              </a:spcBef>
              <a:spcAft>
                <a:spcPts val="0"/>
              </a:spcAft>
              <a:buClr>
                <a:schemeClr val="lt1"/>
              </a:buClr>
              <a:buSzPts val="4800"/>
              <a:buChar char="■"/>
              <a:defRPr sz="7700">
                <a:solidFill>
                  <a:schemeClr val="lt1"/>
                </a:solidFill>
              </a:defRPr>
            </a:lvl3pPr>
            <a:lvl4pPr lvl="3" rtl="0">
              <a:spcBef>
                <a:spcPts val="0"/>
              </a:spcBef>
              <a:spcAft>
                <a:spcPts val="0"/>
              </a:spcAft>
              <a:buClr>
                <a:schemeClr val="lt1"/>
              </a:buClr>
              <a:buSzPts val="4800"/>
              <a:buChar char="●"/>
              <a:defRPr sz="7700">
                <a:solidFill>
                  <a:schemeClr val="lt1"/>
                </a:solidFill>
              </a:defRPr>
            </a:lvl4pPr>
            <a:lvl5pPr lvl="4" rtl="0">
              <a:spcBef>
                <a:spcPts val="0"/>
              </a:spcBef>
              <a:spcAft>
                <a:spcPts val="0"/>
              </a:spcAft>
              <a:buClr>
                <a:schemeClr val="lt1"/>
              </a:buClr>
              <a:buSzPts val="4800"/>
              <a:buChar char="○"/>
              <a:defRPr sz="7700">
                <a:solidFill>
                  <a:schemeClr val="lt1"/>
                </a:solidFill>
              </a:defRPr>
            </a:lvl5pPr>
            <a:lvl6pPr lvl="5" rtl="0">
              <a:spcBef>
                <a:spcPts val="0"/>
              </a:spcBef>
              <a:spcAft>
                <a:spcPts val="0"/>
              </a:spcAft>
              <a:buClr>
                <a:schemeClr val="lt1"/>
              </a:buClr>
              <a:buSzPts val="4800"/>
              <a:buChar char="■"/>
              <a:defRPr sz="7700">
                <a:solidFill>
                  <a:schemeClr val="lt1"/>
                </a:solidFill>
              </a:defRPr>
            </a:lvl6pPr>
            <a:lvl7pPr lvl="6" rtl="0">
              <a:spcBef>
                <a:spcPts val="0"/>
              </a:spcBef>
              <a:spcAft>
                <a:spcPts val="0"/>
              </a:spcAft>
              <a:buClr>
                <a:schemeClr val="lt1"/>
              </a:buClr>
              <a:buSzPts val="4800"/>
              <a:buChar char="●"/>
              <a:defRPr sz="7700">
                <a:solidFill>
                  <a:schemeClr val="lt1"/>
                </a:solidFill>
              </a:defRPr>
            </a:lvl7pPr>
            <a:lvl8pPr lvl="7" rtl="0">
              <a:spcBef>
                <a:spcPts val="0"/>
              </a:spcBef>
              <a:spcAft>
                <a:spcPts val="0"/>
              </a:spcAft>
              <a:buClr>
                <a:schemeClr val="lt1"/>
              </a:buClr>
              <a:buSzPts val="4800"/>
              <a:buChar char="○"/>
              <a:defRPr sz="7700">
                <a:solidFill>
                  <a:schemeClr val="lt1"/>
                </a:solidFill>
              </a:defRPr>
            </a:lvl8pPr>
            <a:lvl9pPr lvl="8" rtl="0">
              <a:spcBef>
                <a:spcPts val="0"/>
              </a:spcBef>
              <a:spcAft>
                <a:spcPts val="0"/>
              </a:spcAft>
              <a:buClr>
                <a:schemeClr val="lt1"/>
              </a:buClr>
              <a:buSzPts val="4800"/>
              <a:buChar char="■"/>
              <a:defRPr sz="7700">
                <a:solidFill>
                  <a:schemeClr val="lt1"/>
                </a:solidFill>
              </a:defRPr>
            </a:lvl9pPr>
          </a:lstStyle>
          <a:p>
            <a:endParaRPr/>
          </a:p>
        </p:txBody>
      </p:sp>
      <p:sp>
        <p:nvSpPr>
          <p:cNvPr id="47" name="Google Shape;47;p8"/>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8833410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7315200" y="200"/>
            <a:ext cx="7315200" cy="8229600"/>
          </a:xfrm>
          <a:prstGeom prst="rect">
            <a:avLst/>
          </a:prstGeom>
          <a:solidFill>
            <a:schemeClr val="dk1"/>
          </a:solidFill>
          <a:ln>
            <a:noFill/>
          </a:ln>
        </p:spPr>
        <p:txBody>
          <a:bodyPr spcFirstLastPara="1" wrap="square" lIns="146280" tIns="146280" rIns="146280" bIns="146280" anchor="ctr" anchorCtr="0">
            <a:noAutofit/>
          </a:bodyPr>
          <a:lstStyle/>
          <a:p>
            <a:pPr defTabSz="914400">
              <a:buClr>
                <a:srgbClr val="000000"/>
              </a:buClr>
              <a:buFont typeface="Arial"/>
              <a:buNone/>
            </a:pPr>
            <a:endParaRPr sz="2200" kern="0">
              <a:solidFill>
                <a:srgbClr val="000000"/>
              </a:solidFill>
              <a:cs typeface="Arial"/>
              <a:sym typeface="Arial"/>
            </a:endParaRPr>
          </a:p>
        </p:txBody>
      </p:sp>
      <p:cxnSp>
        <p:nvCxnSpPr>
          <p:cNvPr id="50" name="Google Shape;50;p9"/>
          <p:cNvCxnSpPr/>
          <p:nvPr/>
        </p:nvCxnSpPr>
        <p:spPr>
          <a:xfrm>
            <a:off x="8047480" y="7192800"/>
            <a:ext cx="74928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424800" y="2235760"/>
            <a:ext cx="6472320" cy="2109120"/>
          </a:xfrm>
          <a:prstGeom prst="rect">
            <a:avLst/>
          </a:prstGeom>
        </p:spPr>
        <p:txBody>
          <a:bodyPr spcFirstLastPara="1" wrap="square" lIns="146280" tIns="146280" rIns="146280" bIns="146280" anchor="b" anchorCtr="0">
            <a:noAutofit/>
          </a:bodyPr>
          <a:lstStyle>
            <a:lvl1pPr lvl="0" algn="ctr" rtl="0">
              <a:spcBef>
                <a:spcPts val="0"/>
              </a:spcBef>
              <a:spcAft>
                <a:spcPts val="0"/>
              </a:spcAft>
              <a:buClr>
                <a:schemeClr val="dk1"/>
              </a:buClr>
              <a:buSzPts val="3600"/>
              <a:buNone/>
              <a:defRPr sz="5800">
                <a:solidFill>
                  <a:schemeClr val="dk1"/>
                </a:solidFill>
              </a:defRPr>
            </a:lvl1pPr>
            <a:lvl2pPr lvl="1" algn="ctr" rtl="0">
              <a:spcBef>
                <a:spcPts val="0"/>
              </a:spcBef>
              <a:spcAft>
                <a:spcPts val="0"/>
              </a:spcAft>
              <a:buClr>
                <a:schemeClr val="dk1"/>
              </a:buClr>
              <a:buSzPts val="3600"/>
              <a:buNone/>
              <a:defRPr sz="5800">
                <a:solidFill>
                  <a:schemeClr val="dk1"/>
                </a:solidFill>
              </a:defRPr>
            </a:lvl2pPr>
            <a:lvl3pPr lvl="2" algn="ctr" rtl="0">
              <a:spcBef>
                <a:spcPts val="0"/>
              </a:spcBef>
              <a:spcAft>
                <a:spcPts val="0"/>
              </a:spcAft>
              <a:buClr>
                <a:schemeClr val="dk1"/>
              </a:buClr>
              <a:buSzPts val="3600"/>
              <a:buNone/>
              <a:defRPr sz="5800">
                <a:solidFill>
                  <a:schemeClr val="dk1"/>
                </a:solidFill>
              </a:defRPr>
            </a:lvl3pPr>
            <a:lvl4pPr lvl="3" algn="ctr" rtl="0">
              <a:spcBef>
                <a:spcPts val="0"/>
              </a:spcBef>
              <a:spcAft>
                <a:spcPts val="0"/>
              </a:spcAft>
              <a:buClr>
                <a:schemeClr val="dk1"/>
              </a:buClr>
              <a:buSzPts val="3600"/>
              <a:buNone/>
              <a:defRPr sz="5800">
                <a:solidFill>
                  <a:schemeClr val="dk1"/>
                </a:solidFill>
              </a:defRPr>
            </a:lvl4pPr>
            <a:lvl5pPr lvl="4" algn="ctr" rtl="0">
              <a:spcBef>
                <a:spcPts val="0"/>
              </a:spcBef>
              <a:spcAft>
                <a:spcPts val="0"/>
              </a:spcAft>
              <a:buClr>
                <a:schemeClr val="dk1"/>
              </a:buClr>
              <a:buSzPts val="3600"/>
              <a:buNone/>
              <a:defRPr sz="5800">
                <a:solidFill>
                  <a:schemeClr val="dk1"/>
                </a:solidFill>
              </a:defRPr>
            </a:lvl5pPr>
            <a:lvl6pPr lvl="5" algn="ctr" rtl="0">
              <a:spcBef>
                <a:spcPts val="0"/>
              </a:spcBef>
              <a:spcAft>
                <a:spcPts val="0"/>
              </a:spcAft>
              <a:buClr>
                <a:schemeClr val="dk1"/>
              </a:buClr>
              <a:buSzPts val="3600"/>
              <a:buNone/>
              <a:defRPr sz="5800">
                <a:solidFill>
                  <a:schemeClr val="dk1"/>
                </a:solidFill>
              </a:defRPr>
            </a:lvl6pPr>
            <a:lvl7pPr lvl="6" algn="ctr" rtl="0">
              <a:spcBef>
                <a:spcPts val="0"/>
              </a:spcBef>
              <a:spcAft>
                <a:spcPts val="0"/>
              </a:spcAft>
              <a:buClr>
                <a:schemeClr val="dk1"/>
              </a:buClr>
              <a:buSzPts val="3600"/>
              <a:buNone/>
              <a:defRPr sz="5800">
                <a:solidFill>
                  <a:schemeClr val="dk1"/>
                </a:solidFill>
              </a:defRPr>
            </a:lvl7pPr>
            <a:lvl8pPr lvl="7" algn="ctr" rtl="0">
              <a:spcBef>
                <a:spcPts val="0"/>
              </a:spcBef>
              <a:spcAft>
                <a:spcPts val="0"/>
              </a:spcAft>
              <a:buClr>
                <a:schemeClr val="dk1"/>
              </a:buClr>
              <a:buSzPts val="3600"/>
              <a:buNone/>
              <a:defRPr sz="5800">
                <a:solidFill>
                  <a:schemeClr val="dk1"/>
                </a:solidFill>
              </a:defRPr>
            </a:lvl8pPr>
            <a:lvl9pPr lvl="8" algn="ctr" rtl="0">
              <a:spcBef>
                <a:spcPts val="0"/>
              </a:spcBef>
              <a:spcAft>
                <a:spcPts val="0"/>
              </a:spcAft>
              <a:buClr>
                <a:schemeClr val="dk1"/>
              </a:buClr>
              <a:buSzPts val="3600"/>
              <a:buNone/>
              <a:defRPr sz="5800">
                <a:solidFill>
                  <a:schemeClr val="dk1"/>
                </a:solidFill>
              </a:defRPr>
            </a:lvl9pPr>
          </a:lstStyle>
          <a:p>
            <a:endParaRPr/>
          </a:p>
        </p:txBody>
      </p:sp>
      <p:sp>
        <p:nvSpPr>
          <p:cNvPr id="52" name="Google Shape;52;p9"/>
          <p:cNvSpPr txBox="1">
            <a:spLocks noGrp="1"/>
          </p:cNvSpPr>
          <p:nvPr>
            <p:ph type="subTitle" idx="1"/>
          </p:nvPr>
        </p:nvSpPr>
        <p:spPr>
          <a:xfrm>
            <a:off x="424800" y="4376594"/>
            <a:ext cx="6472320" cy="2152800"/>
          </a:xfrm>
          <a:prstGeom prst="rect">
            <a:avLst/>
          </a:prstGeom>
        </p:spPr>
        <p:txBody>
          <a:bodyPr spcFirstLastPara="1" wrap="square" lIns="146280" tIns="146280" rIns="146280" bIns="146280" anchor="t" anchorCtr="0">
            <a:noAutofit/>
          </a:bodyPr>
          <a:lstStyle>
            <a:lvl1pPr lvl="0" algn="ctr" rtl="0">
              <a:lnSpc>
                <a:spcPct val="100000"/>
              </a:lnSpc>
              <a:spcBef>
                <a:spcPts val="0"/>
              </a:spcBef>
              <a:spcAft>
                <a:spcPts val="0"/>
              </a:spcAft>
              <a:buSzPts val="2100"/>
              <a:buNone/>
              <a:defRPr sz="3400"/>
            </a:lvl1pPr>
            <a:lvl2pPr lvl="1" algn="ctr" rtl="0">
              <a:lnSpc>
                <a:spcPct val="100000"/>
              </a:lnSpc>
              <a:spcBef>
                <a:spcPts val="0"/>
              </a:spcBef>
              <a:spcAft>
                <a:spcPts val="0"/>
              </a:spcAft>
              <a:buSzPts val="2100"/>
              <a:buNone/>
              <a:defRPr sz="3400"/>
            </a:lvl2pPr>
            <a:lvl3pPr lvl="2" algn="ctr" rtl="0">
              <a:lnSpc>
                <a:spcPct val="100000"/>
              </a:lnSpc>
              <a:spcBef>
                <a:spcPts val="0"/>
              </a:spcBef>
              <a:spcAft>
                <a:spcPts val="0"/>
              </a:spcAft>
              <a:buSzPts val="2100"/>
              <a:buNone/>
              <a:defRPr sz="3400"/>
            </a:lvl3pPr>
            <a:lvl4pPr lvl="3" algn="ctr" rtl="0">
              <a:lnSpc>
                <a:spcPct val="100000"/>
              </a:lnSpc>
              <a:spcBef>
                <a:spcPts val="0"/>
              </a:spcBef>
              <a:spcAft>
                <a:spcPts val="0"/>
              </a:spcAft>
              <a:buSzPts val="2100"/>
              <a:buNone/>
              <a:defRPr sz="3400"/>
            </a:lvl4pPr>
            <a:lvl5pPr lvl="4" algn="ctr" rtl="0">
              <a:lnSpc>
                <a:spcPct val="100000"/>
              </a:lnSpc>
              <a:spcBef>
                <a:spcPts val="0"/>
              </a:spcBef>
              <a:spcAft>
                <a:spcPts val="0"/>
              </a:spcAft>
              <a:buSzPts val="2100"/>
              <a:buNone/>
              <a:defRPr sz="3400"/>
            </a:lvl5pPr>
            <a:lvl6pPr lvl="5" algn="ctr" rtl="0">
              <a:lnSpc>
                <a:spcPct val="100000"/>
              </a:lnSpc>
              <a:spcBef>
                <a:spcPts val="0"/>
              </a:spcBef>
              <a:spcAft>
                <a:spcPts val="0"/>
              </a:spcAft>
              <a:buSzPts val="2100"/>
              <a:buNone/>
              <a:defRPr sz="3400"/>
            </a:lvl6pPr>
            <a:lvl7pPr lvl="6" algn="ctr" rtl="0">
              <a:lnSpc>
                <a:spcPct val="100000"/>
              </a:lnSpc>
              <a:spcBef>
                <a:spcPts val="0"/>
              </a:spcBef>
              <a:spcAft>
                <a:spcPts val="0"/>
              </a:spcAft>
              <a:buSzPts val="2100"/>
              <a:buNone/>
              <a:defRPr sz="3400"/>
            </a:lvl7pPr>
            <a:lvl8pPr lvl="7" algn="ctr" rtl="0">
              <a:lnSpc>
                <a:spcPct val="100000"/>
              </a:lnSpc>
              <a:spcBef>
                <a:spcPts val="0"/>
              </a:spcBef>
              <a:spcAft>
                <a:spcPts val="0"/>
              </a:spcAft>
              <a:buSzPts val="2100"/>
              <a:buNone/>
              <a:defRPr sz="3400"/>
            </a:lvl8pPr>
            <a:lvl9pPr lvl="8" algn="ctr" rtl="0">
              <a:lnSpc>
                <a:spcPct val="100000"/>
              </a:lnSpc>
              <a:spcBef>
                <a:spcPts val="0"/>
              </a:spcBef>
              <a:spcAft>
                <a:spcPts val="0"/>
              </a:spcAft>
              <a:buSzPts val="2100"/>
              <a:buNone/>
              <a:defRPr sz="3400"/>
            </a:lvl9pPr>
          </a:lstStyle>
          <a:p>
            <a:endParaRPr/>
          </a:p>
        </p:txBody>
      </p:sp>
      <p:sp>
        <p:nvSpPr>
          <p:cNvPr id="53" name="Google Shape;53;p9"/>
          <p:cNvSpPr txBox="1">
            <a:spLocks noGrp="1"/>
          </p:cNvSpPr>
          <p:nvPr>
            <p:ph type="body" idx="2"/>
          </p:nvPr>
        </p:nvSpPr>
        <p:spPr>
          <a:xfrm>
            <a:off x="7903200" y="1158720"/>
            <a:ext cx="6139200" cy="5912160"/>
          </a:xfrm>
          <a:prstGeom prst="rect">
            <a:avLst/>
          </a:prstGeom>
        </p:spPr>
        <p:txBody>
          <a:bodyPr spcFirstLastPara="1" wrap="square" lIns="146280" tIns="146280" rIns="146280" bIns="146280" anchor="ctr" anchorCtr="0">
            <a:noAutofit/>
          </a:bodyPr>
          <a:lstStyle>
            <a:lvl1pPr marL="731520" lvl="0" indent="-548640" rtl="0">
              <a:spcBef>
                <a:spcPts val="0"/>
              </a:spcBef>
              <a:spcAft>
                <a:spcPts val="0"/>
              </a:spcAft>
              <a:buClr>
                <a:schemeClr val="lt1"/>
              </a:buClr>
              <a:buSzPts val="1800"/>
              <a:buChar char="●"/>
              <a:defRPr>
                <a:solidFill>
                  <a:schemeClr val="lt1"/>
                </a:solidFill>
              </a:defRPr>
            </a:lvl1pPr>
            <a:lvl2pPr marL="1463040" lvl="1" indent="-508000" rtl="0">
              <a:spcBef>
                <a:spcPts val="2560"/>
              </a:spcBef>
              <a:spcAft>
                <a:spcPts val="0"/>
              </a:spcAft>
              <a:buClr>
                <a:schemeClr val="lt1"/>
              </a:buClr>
              <a:buSzPts val="1400"/>
              <a:buChar char="○"/>
              <a:defRPr>
                <a:solidFill>
                  <a:schemeClr val="lt1"/>
                </a:solidFill>
              </a:defRPr>
            </a:lvl2pPr>
            <a:lvl3pPr marL="2194560" lvl="2" indent="-508000" rtl="0">
              <a:spcBef>
                <a:spcPts val="2560"/>
              </a:spcBef>
              <a:spcAft>
                <a:spcPts val="0"/>
              </a:spcAft>
              <a:buClr>
                <a:schemeClr val="lt1"/>
              </a:buClr>
              <a:buSzPts val="1400"/>
              <a:buChar char="■"/>
              <a:defRPr>
                <a:solidFill>
                  <a:schemeClr val="lt1"/>
                </a:solidFill>
              </a:defRPr>
            </a:lvl3pPr>
            <a:lvl4pPr marL="2926080" lvl="3" indent="-508000" rtl="0">
              <a:spcBef>
                <a:spcPts val="2560"/>
              </a:spcBef>
              <a:spcAft>
                <a:spcPts val="0"/>
              </a:spcAft>
              <a:buClr>
                <a:schemeClr val="lt1"/>
              </a:buClr>
              <a:buSzPts val="1400"/>
              <a:buChar char="●"/>
              <a:defRPr>
                <a:solidFill>
                  <a:schemeClr val="lt1"/>
                </a:solidFill>
              </a:defRPr>
            </a:lvl4pPr>
            <a:lvl5pPr marL="3657600" lvl="4" indent="-508000" rtl="0">
              <a:spcBef>
                <a:spcPts val="2560"/>
              </a:spcBef>
              <a:spcAft>
                <a:spcPts val="0"/>
              </a:spcAft>
              <a:buClr>
                <a:schemeClr val="lt1"/>
              </a:buClr>
              <a:buSzPts val="1400"/>
              <a:buChar char="○"/>
              <a:defRPr>
                <a:solidFill>
                  <a:schemeClr val="lt1"/>
                </a:solidFill>
              </a:defRPr>
            </a:lvl5pPr>
            <a:lvl6pPr marL="4389120" lvl="5" indent="-508000" rtl="0">
              <a:spcBef>
                <a:spcPts val="2560"/>
              </a:spcBef>
              <a:spcAft>
                <a:spcPts val="0"/>
              </a:spcAft>
              <a:buClr>
                <a:schemeClr val="lt1"/>
              </a:buClr>
              <a:buSzPts val="1400"/>
              <a:buChar char="■"/>
              <a:defRPr>
                <a:solidFill>
                  <a:schemeClr val="lt1"/>
                </a:solidFill>
              </a:defRPr>
            </a:lvl6pPr>
            <a:lvl7pPr marL="5120640" lvl="6" indent="-508000" rtl="0">
              <a:spcBef>
                <a:spcPts val="2560"/>
              </a:spcBef>
              <a:spcAft>
                <a:spcPts val="0"/>
              </a:spcAft>
              <a:buClr>
                <a:schemeClr val="lt1"/>
              </a:buClr>
              <a:buSzPts val="1400"/>
              <a:buChar char="●"/>
              <a:defRPr>
                <a:solidFill>
                  <a:schemeClr val="lt1"/>
                </a:solidFill>
              </a:defRPr>
            </a:lvl7pPr>
            <a:lvl8pPr marL="5852160" lvl="7" indent="-508000" rtl="0">
              <a:spcBef>
                <a:spcPts val="2560"/>
              </a:spcBef>
              <a:spcAft>
                <a:spcPts val="0"/>
              </a:spcAft>
              <a:buClr>
                <a:schemeClr val="lt1"/>
              </a:buClr>
              <a:buSzPts val="1400"/>
              <a:buChar char="○"/>
              <a:defRPr>
                <a:solidFill>
                  <a:schemeClr val="lt1"/>
                </a:solidFill>
              </a:defRPr>
            </a:lvl8pPr>
            <a:lvl9pPr marL="6583680" lvl="8" indent="-508000" rtl="0">
              <a:spcBef>
                <a:spcPts val="2560"/>
              </a:spcBef>
              <a:spcAft>
                <a:spcPts val="256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42867002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524827" y="6761640"/>
            <a:ext cx="13421760" cy="629760"/>
          </a:xfrm>
          <a:prstGeom prst="rect">
            <a:avLst/>
          </a:prstGeom>
        </p:spPr>
        <p:txBody>
          <a:bodyPr spcFirstLastPara="1" wrap="square" lIns="146280" tIns="146280" rIns="146280" bIns="146280" anchor="ctr" anchorCtr="0">
            <a:noAutofit/>
          </a:bodyPr>
          <a:lstStyle>
            <a:lvl1pPr marL="731520" lvl="0" indent="-36576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105807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680320" y="665040"/>
            <a:ext cx="1327488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1366320" y="2087760"/>
            <a:ext cx="11897760" cy="246144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366320" y="4671120"/>
            <a:ext cx="11897760" cy="1714560"/>
          </a:xfrm>
          <a:prstGeom prst="rect">
            <a:avLst/>
          </a:prstGeom>
        </p:spPr>
        <p:txBody>
          <a:bodyPr spcFirstLastPara="1" wrap="square" lIns="146280" tIns="146280" rIns="146280" bIns="146280" anchor="t" anchorCtr="0">
            <a:noAutofit/>
          </a:bodyPr>
          <a:lstStyle>
            <a:lvl1pPr marL="731520" lvl="0" indent="-548640" algn="ctr" rtl="0">
              <a:spcBef>
                <a:spcPts val="0"/>
              </a:spcBef>
              <a:spcAft>
                <a:spcPts val="0"/>
              </a:spcAft>
              <a:buSzPts val="1800"/>
              <a:buChar char="●"/>
              <a:defRPr/>
            </a:lvl1pPr>
            <a:lvl2pPr marL="1463040" lvl="1" indent="-508000" algn="ctr" rtl="0">
              <a:spcBef>
                <a:spcPts val="2560"/>
              </a:spcBef>
              <a:spcAft>
                <a:spcPts val="0"/>
              </a:spcAft>
              <a:buSzPts val="1400"/>
              <a:buChar char="○"/>
              <a:defRPr/>
            </a:lvl2pPr>
            <a:lvl3pPr marL="2194560" lvl="2" indent="-508000" algn="ctr" rtl="0">
              <a:spcBef>
                <a:spcPts val="2560"/>
              </a:spcBef>
              <a:spcAft>
                <a:spcPts val="0"/>
              </a:spcAft>
              <a:buSzPts val="1400"/>
              <a:buChar char="■"/>
              <a:defRPr/>
            </a:lvl3pPr>
            <a:lvl4pPr marL="2926080" lvl="3" indent="-508000" algn="ctr" rtl="0">
              <a:spcBef>
                <a:spcPts val="2560"/>
              </a:spcBef>
              <a:spcAft>
                <a:spcPts val="0"/>
              </a:spcAft>
              <a:buSzPts val="1400"/>
              <a:buChar char="●"/>
              <a:defRPr/>
            </a:lvl4pPr>
            <a:lvl5pPr marL="3657600" lvl="4" indent="-508000" algn="ctr" rtl="0">
              <a:spcBef>
                <a:spcPts val="2560"/>
              </a:spcBef>
              <a:spcAft>
                <a:spcPts val="0"/>
              </a:spcAft>
              <a:buSzPts val="1400"/>
              <a:buChar char="○"/>
              <a:defRPr/>
            </a:lvl5pPr>
            <a:lvl6pPr marL="4389120" lvl="5" indent="-508000" algn="ctr" rtl="0">
              <a:spcBef>
                <a:spcPts val="2560"/>
              </a:spcBef>
              <a:spcAft>
                <a:spcPts val="0"/>
              </a:spcAft>
              <a:buSzPts val="1400"/>
              <a:buChar char="■"/>
              <a:defRPr/>
            </a:lvl6pPr>
            <a:lvl7pPr marL="5120640" lvl="6" indent="-508000" algn="ctr" rtl="0">
              <a:spcBef>
                <a:spcPts val="2560"/>
              </a:spcBef>
              <a:spcAft>
                <a:spcPts val="0"/>
              </a:spcAft>
              <a:buSzPts val="1400"/>
              <a:buChar char="●"/>
              <a:defRPr/>
            </a:lvl7pPr>
            <a:lvl8pPr marL="5852160" lvl="7" indent="-508000" algn="ctr" rtl="0">
              <a:spcBef>
                <a:spcPts val="2560"/>
              </a:spcBef>
              <a:spcAft>
                <a:spcPts val="0"/>
              </a:spcAft>
              <a:buSzPts val="1400"/>
              <a:buChar char="○"/>
              <a:defRPr/>
            </a:lvl8pPr>
            <a:lvl9pPr marL="6583680" lvl="8" indent="-508000" algn="ctr" rtl="0">
              <a:spcBef>
                <a:spcPts val="2560"/>
              </a:spcBef>
              <a:spcAft>
                <a:spcPts val="2560"/>
              </a:spcAft>
              <a:buSzPts val="1400"/>
              <a:buChar char="■"/>
              <a:defRPr/>
            </a:lvl9pPr>
          </a:lstStyle>
          <a:p>
            <a:endParaRPr/>
          </a:p>
        </p:txBody>
      </p:sp>
      <p:sp>
        <p:nvSpPr>
          <p:cNvPr id="65" name="Google Shape;65;p11"/>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7438842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7390375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3964358" y="665040"/>
            <a:ext cx="999072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3964358" y="7584000"/>
            <a:ext cx="999072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3794760" y="1008360"/>
            <a:ext cx="10130400" cy="24672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None/>
              <a:defRPr sz="7700">
                <a:solidFill>
                  <a:schemeClr val="lt1"/>
                </a:solidFill>
              </a:defRPr>
            </a:lvl1pPr>
            <a:lvl2pPr lvl="1" rtl="0">
              <a:spcBef>
                <a:spcPts val="0"/>
              </a:spcBef>
              <a:spcAft>
                <a:spcPts val="0"/>
              </a:spcAft>
              <a:buClr>
                <a:schemeClr val="lt1"/>
              </a:buClr>
              <a:buSzPts val="4800"/>
              <a:buNone/>
              <a:defRPr sz="7700">
                <a:solidFill>
                  <a:schemeClr val="lt1"/>
                </a:solidFill>
              </a:defRPr>
            </a:lvl2pPr>
            <a:lvl3pPr lvl="2" rtl="0">
              <a:spcBef>
                <a:spcPts val="0"/>
              </a:spcBef>
              <a:spcAft>
                <a:spcPts val="0"/>
              </a:spcAft>
              <a:buClr>
                <a:schemeClr val="lt1"/>
              </a:buClr>
              <a:buSzPts val="4800"/>
              <a:buNone/>
              <a:defRPr sz="7700">
                <a:solidFill>
                  <a:schemeClr val="lt1"/>
                </a:solidFill>
              </a:defRPr>
            </a:lvl3pPr>
            <a:lvl4pPr lvl="3" rtl="0">
              <a:spcBef>
                <a:spcPts val="0"/>
              </a:spcBef>
              <a:spcAft>
                <a:spcPts val="0"/>
              </a:spcAft>
              <a:buClr>
                <a:schemeClr val="lt1"/>
              </a:buClr>
              <a:buSzPts val="4800"/>
              <a:buNone/>
              <a:defRPr sz="7700">
                <a:solidFill>
                  <a:schemeClr val="lt1"/>
                </a:solidFill>
              </a:defRPr>
            </a:lvl4pPr>
            <a:lvl5pPr lvl="4" rtl="0">
              <a:spcBef>
                <a:spcPts val="0"/>
              </a:spcBef>
              <a:spcAft>
                <a:spcPts val="0"/>
              </a:spcAft>
              <a:buClr>
                <a:schemeClr val="lt1"/>
              </a:buClr>
              <a:buSzPts val="4800"/>
              <a:buNone/>
              <a:defRPr sz="7700">
                <a:solidFill>
                  <a:schemeClr val="lt1"/>
                </a:solidFill>
              </a:defRPr>
            </a:lvl5pPr>
            <a:lvl6pPr lvl="5" rtl="0">
              <a:spcBef>
                <a:spcPts val="0"/>
              </a:spcBef>
              <a:spcAft>
                <a:spcPts val="0"/>
              </a:spcAft>
              <a:buClr>
                <a:schemeClr val="lt1"/>
              </a:buClr>
              <a:buSzPts val="4800"/>
              <a:buNone/>
              <a:defRPr sz="7700">
                <a:solidFill>
                  <a:schemeClr val="lt1"/>
                </a:solidFill>
              </a:defRPr>
            </a:lvl6pPr>
            <a:lvl7pPr lvl="6" rtl="0">
              <a:spcBef>
                <a:spcPts val="0"/>
              </a:spcBef>
              <a:spcAft>
                <a:spcPts val="0"/>
              </a:spcAft>
              <a:buClr>
                <a:schemeClr val="lt1"/>
              </a:buClr>
              <a:buSzPts val="4800"/>
              <a:buNone/>
              <a:defRPr sz="7700">
                <a:solidFill>
                  <a:schemeClr val="lt1"/>
                </a:solidFill>
              </a:defRPr>
            </a:lvl7pPr>
            <a:lvl8pPr lvl="7" rtl="0">
              <a:spcBef>
                <a:spcPts val="0"/>
              </a:spcBef>
              <a:spcAft>
                <a:spcPts val="0"/>
              </a:spcAft>
              <a:buClr>
                <a:schemeClr val="lt1"/>
              </a:buClr>
              <a:buSzPts val="4800"/>
              <a:buNone/>
              <a:defRPr sz="7700">
                <a:solidFill>
                  <a:schemeClr val="lt1"/>
                </a:solidFill>
              </a:defRPr>
            </a:lvl8pPr>
            <a:lvl9pPr lvl="8" rtl="0">
              <a:spcBef>
                <a:spcPts val="0"/>
              </a:spcBef>
              <a:spcAft>
                <a:spcPts val="0"/>
              </a:spcAft>
              <a:buClr>
                <a:schemeClr val="lt1"/>
              </a:buClr>
              <a:buSzPts val="4800"/>
              <a:buNone/>
              <a:defRPr sz="7700">
                <a:solidFill>
                  <a:schemeClr val="lt1"/>
                </a:solidFill>
              </a:defRPr>
            </a:lvl9pPr>
          </a:lstStyle>
          <a:p>
            <a:endParaRPr/>
          </a:p>
        </p:txBody>
      </p:sp>
      <p:sp>
        <p:nvSpPr>
          <p:cNvPr id="14" name="Google Shape;14;p2"/>
          <p:cNvSpPr txBox="1">
            <a:spLocks noGrp="1"/>
          </p:cNvSpPr>
          <p:nvPr>
            <p:ph type="subTitle" idx="1"/>
          </p:nvPr>
        </p:nvSpPr>
        <p:spPr>
          <a:xfrm>
            <a:off x="3824427" y="5181520"/>
            <a:ext cx="10130400" cy="1986720"/>
          </a:xfrm>
          <a:prstGeom prst="rect">
            <a:avLst/>
          </a:prstGeom>
        </p:spPr>
        <p:txBody>
          <a:bodyPr spcFirstLastPara="1" wrap="square" lIns="146280" tIns="146280" rIns="146280" bIns="146280"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900">
                <a:solidFill>
                  <a:schemeClr val="lt1"/>
                </a:solidFill>
              </a:defRPr>
            </a:lvl2pPr>
            <a:lvl3pPr lvl="2" rtl="0">
              <a:lnSpc>
                <a:spcPct val="100000"/>
              </a:lnSpc>
              <a:spcBef>
                <a:spcPts val="0"/>
              </a:spcBef>
              <a:spcAft>
                <a:spcPts val="0"/>
              </a:spcAft>
              <a:buClr>
                <a:schemeClr val="lt1"/>
              </a:buClr>
              <a:buSzPts val="1800"/>
              <a:buNone/>
              <a:defRPr sz="2900">
                <a:solidFill>
                  <a:schemeClr val="lt1"/>
                </a:solidFill>
              </a:defRPr>
            </a:lvl3pPr>
            <a:lvl4pPr lvl="3" rtl="0">
              <a:lnSpc>
                <a:spcPct val="100000"/>
              </a:lnSpc>
              <a:spcBef>
                <a:spcPts val="0"/>
              </a:spcBef>
              <a:spcAft>
                <a:spcPts val="0"/>
              </a:spcAft>
              <a:buClr>
                <a:schemeClr val="lt1"/>
              </a:buClr>
              <a:buSzPts val="1800"/>
              <a:buNone/>
              <a:defRPr sz="2900">
                <a:solidFill>
                  <a:schemeClr val="lt1"/>
                </a:solidFill>
              </a:defRPr>
            </a:lvl4pPr>
            <a:lvl5pPr lvl="4" rtl="0">
              <a:lnSpc>
                <a:spcPct val="100000"/>
              </a:lnSpc>
              <a:spcBef>
                <a:spcPts val="0"/>
              </a:spcBef>
              <a:spcAft>
                <a:spcPts val="0"/>
              </a:spcAft>
              <a:buClr>
                <a:schemeClr val="lt1"/>
              </a:buClr>
              <a:buSzPts val="1800"/>
              <a:buNone/>
              <a:defRPr sz="2900">
                <a:solidFill>
                  <a:schemeClr val="lt1"/>
                </a:solidFill>
              </a:defRPr>
            </a:lvl5pPr>
            <a:lvl6pPr lvl="5" rtl="0">
              <a:lnSpc>
                <a:spcPct val="100000"/>
              </a:lnSpc>
              <a:spcBef>
                <a:spcPts val="0"/>
              </a:spcBef>
              <a:spcAft>
                <a:spcPts val="0"/>
              </a:spcAft>
              <a:buClr>
                <a:schemeClr val="lt1"/>
              </a:buClr>
              <a:buSzPts val="1800"/>
              <a:buNone/>
              <a:defRPr sz="2900">
                <a:solidFill>
                  <a:schemeClr val="lt1"/>
                </a:solidFill>
              </a:defRPr>
            </a:lvl6pPr>
            <a:lvl7pPr lvl="6" rtl="0">
              <a:lnSpc>
                <a:spcPct val="100000"/>
              </a:lnSpc>
              <a:spcBef>
                <a:spcPts val="0"/>
              </a:spcBef>
              <a:spcAft>
                <a:spcPts val="0"/>
              </a:spcAft>
              <a:buClr>
                <a:schemeClr val="lt1"/>
              </a:buClr>
              <a:buSzPts val="1800"/>
              <a:buNone/>
              <a:defRPr sz="2900">
                <a:solidFill>
                  <a:schemeClr val="lt1"/>
                </a:solidFill>
              </a:defRPr>
            </a:lvl7pPr>
            <a:lvl8pPr lvl="7" rtl="0">
              <a:lnSpc>
                <a:spcPct val="100000"/>
              </a:lnSpc>
              <a:spcBef>
                <a:spcPts val="0"/>
              </a:spcBef>
              <a:spcAft>
                <a:spcPts val="0"/>
              </a:spcAft>
              <a:buClr>
                <a:schemeClr val="lt1"/>
              </a:buClr>
              <a:buSzPts val="1800"/>
              <a:buNone/>
              <a:defRPr sz="2900">
                <a:solidFill>
                  <a:schemeClr val="lt1"/>
                </a:solidFill>
              </a:defRPr>
            </a:lvl8pPr>
            <a:lvl9pPr lvl="8" rtl="0">
              <a:lnSpc>
                <a:spcPct val="100000"/>
              </a:lnSpc>
              <a:spcBef>
                <a:spcPts val="0"/>
              </a:spcBef>
              <a:spcAft>
                <a:spcPts val="0"/>
              </a:spcAft>
              <a:buClr>
                <a:schemeClr val="lt1"/>
              </a:buClr>
              <a:buSzPts val="1800"/>
              <a:buNone/>
              <a:defRPr sz="2900">
                <a:solidFill>
                  <a:schemeClr val="lt1"/>
                </a:solidFill>
              </a:defRPr>
            </a:lvl9pPr>
          </a:lstStyle>
          <a:p>
            <a:endParaRPr/>
          </a:p>
        </p:txBody>
      </p:sp>
      <p:sp>
        <p:nvSpPr>
          <p:cNvPr id="15" name="Google Shape;15;p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22733061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80320" y="665040"/>
            <a:ext cx="1327488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680320" y="7584000"/>
            <a:ext cx="1327488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650280" y="2890920"/>
            <a:ext cx="13274880" cy="246720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lt1"/>
              </a:buClr>
              <a:buSzPts val="4800"/>
              <a:buNone/>
              <a:defRPr sz="7700">
                <a:solidFill>
                  <a:schemeClr val="lt1"/>
                </a:solidFill>
              </a:defRPr>
            </a:lvl1pPr>
            <a:lvl2pPr lvl="1" algn="ctr" rtl="0">
              <a:spcBef>
                <a:spcPts val="0"/>
              </a:spcBef>
              <a:spcAft>
                <a:spcPts val="0"/>
              </a:spcAft>
              <a:buClr>
                <a:schemeClr val="lt1"/>
              </a:buClr>
              <a:buSzPts val="4800"/>
              <a:buNone/>
              <a:defRPr sz="7700">
                <a:solidFill>
                  <a:schemeClr val="lt1"/>
                </a:solidFill>
              </a:defRPr>
            </a:lvl2pPr>
            <a:lvl3pPr lvl="2" algn="ctr" rtl="0">
              <a:spcBef>
                <a:spcPts val="0"/>
              </a:spcBef>
              <a:spcAft>
                <a:spcPts val="0"/>
              </a:spcAft>
              <a:buClr>
                <a:schemeClr val="lt1"/>
              </a:buClr>
              <a:buSzPts val="4800"/>
              <a:buNone/>
              <a:defRPr sz="7700">
                <a:solidFill>
                  <a:schemeClr val="lt1"/>
                </a:solidFill>
              </a:defRPr>
            </a:lvl3pPr>
            <a:lvl4pPr lvl="3" algn="ctr" rtl="0">
              <a:spcBef>
                <a:spcPts val="0"/>
              </a:spcBef>
              <a:spcAft>
                <a:spcPts val="0"/>
              </a:spcAft>
              <a:buClr>
                <a:schemeClr val="lt1"/>
              </a:buClr>
              <a:buSzPts val="4800"/>
              <a:buNone/>
              <a:defRPr sz="7700">
                <a:solidFill>
                  <a:schemeClr val="lt1"/>
                </a:solidFill>
              </a:defRPr>
            </a:lvl4pPr>
            <a:lvl5pPr lvl="4" algn="ctr" rtl="0">
              <a:spcBef>
                <a:spcPts val="0"/>
              </a:spcBef>
              <a:spcAft>
                <a:spcPts val="0"/>
              </a:spcAft>
              <a:buClr>
                <a:schemeClr val="lt1"/>
              </a:buClr>
              <a:buSzPts val="4800"/>
              <a:buNone/>
              <a:defRPr sz="7700">
                <a:solidFill>
                  <a:schemeClr val="lt1"/>
                </a:solidFill>
              </a:defRPr>
            </a:lvl5pPr>
            <a:lvl6pPr lvl="5" algn="ctr" rtl="0">
              <a:spcBef>
                <a:spcPts val="0"/>
              </a:spcBef>
              <a:spcAft>
                <a:spcPts val="0"/>
              </a:spcAft>
              <a:buClr>
                <a:schemeClr val="lt1"/>
              </a:buClr>
              <a:buSzPts val="4800"/>
              <a:buNone/>
              <a:defRPr sz="7700">
                <a:solidFill>
                  <a:schemeClr val="lt1"/>
                </a:solidFill>
              </a:defRPr>
            </a:lvl6pPr>
            <a:lvl7pPr lvl="6" algn="ctr" rtl="0">
              <a:spcBef>
                <a:spcPts val="0"/>
              </a:spcBef>
              <a:spcAft>
                <a:spcPts val="0"/>
              </a:spcAft>
              <a:buClr>
                <a:schemeClr val="lt1"/>
              </a:buClr>
              <a:buSzPts val="4800"/>
              <a:buNone/>
              <a:defRPr sz="7700">
                <a:solidFill>
                  <a:schemeClr val="lt1"/>
                </a:solidFill>
              </a:defRPr>
            </a:lvl7pPr>
            <a:lvl8pPr lvl="7" algn="ctr" rtl="0">
              <a:spcBef>
                <a:spcPts val="0"/>
              </a:spcBef>
              <a:spcAft>
                <a:spcPts val="0"/>
              </a:spcAft>
              <a:buClr>
                <a:schemeClr val="lt1"/>
              </a:buClr>
              <a:buSzPts val="4800"/>
              <a:buNone/>
              <a:defRPr sz="7700">
                <a:solidFill>
                  <a:schemeClr val="lt1"/>
                </a:solidFill>
              </a:defRPr>
            </a:lvl8pPr>
            <a:lvl9pPr lvl="8" algn="ctr" rtl="0">
              <a:spcBef>
                <a:spcPts val="0"/>
              </a:spcBef>
              <a:spcAft>
                <a:spcPts val="0"/>
              </a:spcAft>
              <a:buClr>
                <a:schemeClr val="lt1"/>
              </a:buClr>
              <a:buSzPts val="4800"/>
              <a:buNone/>
              <a:defRPr sz="7700">
                <a:solidFill>
                  <a:schemeClr val="lt1"/>
                </a:solidFill>
              </a:defRPr>
            </a:lvl9pPr>
          </a:lstStyle>
          <a:p>
            <a:endParaRPr/>
          </a:p>
        </p:txBody>
      </p:sp>
      <p:sp>
        <p:nvSpPr>
          <p:cNvPr id="20" name="Google Shape;20;p3"/>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948317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88" y="327659"/>
            <a:ext cx="4813301" cy="1394461"/>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3"/>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88" y="1722120"/>
            <a:ext cx="4813301" cy="5629277"/>
          </a:xfrm>
        </p:spPr>
        <p:txBody>
          <a:bodyPr/>
          <a:lstStyle>
            <a:lvl1pPr marL="0" indent="0">
              <a:buNone/>
              <a:defRPr sz="2100"/>
            </a:lvl1pPr>
            <a:lvl2pPr marL="652750" indent="0">
              <a:buNone/>
              <a:defRPr sz="1800"/>
            </a:lvl2pPr>
            <a:lvl3pPr marL="1305506" indent="0">
              <a:buNone/>
              <a:defRPr sz="1400"/>
            </a:lvl3pPr>
            <a:lvl4pPr marL="1958258" indent="0">
              <a:buNone/>
              <a:defRPr sz="1300"/>
            </a:lvl4pPr>
            <a:lvl5pPr marL="2611011" indent="0">
              <a:buNone/>
              <a:defRPr sz="1300"/>
            </a:lvl5pPr>
            <a:lvl6pPr marL="3263757" indent="0">
              <a:buNone/>
              <a:defRPr sz="1300"/>
            </a:lvl6pPr>
            <a:lvl7pPr marL="3916509" indent="0">
              <a:buNone/>
              <a:defRPr sz="1300"/>
            </a:lvl7pPr>
            <a:lvl8pPr marL="4569258" indent="0">
              <a:buNone/>
              <a:defRPr sz="1300"/>
            </a:lvl8pPr>
            <a:lvl9pPr marL="5222014"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6A3B2-1F39-4501-B310-1E8CAD3CF80A}"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7775155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56179" y="2553242"/>
            <a:ext cx="10114560" cy="4803840"/>
          </a:xfrm>
          <a:prstGeom prst="rect">
            <a:avLst/>
          </a:prstGeom>
        </p:spPr>
        <p:txBody>
          <a:bodyPr spcFirstLastPara="1" wrap="square" lIns="146280" tIns="146280" rIns="146280" bIns="146280" anchor="t" anchorCtr="0">
            <a:noAutofit/>
          </a:bodyPr>
          <a:lstStyle>
            <a:lvl1pPr marL="731520" lvl="0" indent="-548640" rtl="0">
              <a:spcBef>
                <a:spcPts val="0"/>
              </a:spcBef>
              <a:spcAft>
                <a:spcPts val="0"/>
              </a:spcAft>
              <a:buSzPts val="1800"/>
              <a:buChar char="●"/>
              <a:defRPr/>
            </a:lvl1pPr>
            <a:lvl2pPr marL="1463040" lvl="1" indent="-508000" rtl="0">
              <a:spcBef>
                <a:spcPts val="2560"/>
              </a:spcBef>
              <a:spcAft>
                <a:spcPts val="0"/>
              </a:spcAft>
              <a:buSzPts val="1400"/>
              <a:buChar char="○"/>
              <a:defRPr/>
            </a:lvl2pPr>
            <a:lvl3pPr marL="2194560" lvl="2" indent="-508000" rtl="0">
              <a:spcBef>
                <a:spcPts val="2560"/>
              </a:spcBef>
              <a:spcAft>
                <a:spcPts val="0"/>
              </a:spcAft>
              <a:buSzPts val="1400"/>
              <a:buChar char="■"/>
              <a:defRPr/>
            </a:lvl3pPr>
            <a:lvl4pPr marL="2926080" lvl="3" indent="-508000" rtl="0">
              <a:spcBef>
                <a:spcPts val="2560"/>
              </a:spcBef>
              <a:spcAft>
                <a:spcPts val="0"/>
              </a:spcAft>
              <a:buSzPts val="1400"/>
              <a:buChar char="●"/>
              <a:defRPr/>
            </a:lvl4pPr>
            <a:lvl5pPr marL="3657600" lvl="4" indent="-508000" rtl="0">
              <a:spcBef>
                <a:spcPts val="2560"/>
              </a:spcBef>
              <a:spcAft>
                <a:spcPts val="0"/>
              </a:spcAft>
              <a:buSzPts val="1400"/>
              <a:buChar char="○"/>
              <a:defRPr/>
            </a:lvl5pPr>
            <a:lvl6pPr marL="4389120" lvl="5" indent="-508000" rtl="0">
              <a:spcBef>
                <a:spcPts val="2560"/>
              </a:spcBef>
              <a:spcAft>
                <a:spcPts val="0"/>
              </a:spcAft>
              <a:buSzPts val="1400"/>
              <a:buChar char="■"/>
              <a:defRPr/>
            </a:lvl6pPr>
            <a:lvl7pPr marL="5120640" lvl="6" indent="-508000" rtl="0">
              <a:spcBef>
                <a:spcPts val="2560"/>
              </a:spcBef>
              <a:spcAft>
                <a:spcPts val="0"/>
              </a:spcAft>
              <a:buSzPts val="1400"/>
              <a:buChar char="●"/>
              <a:defRPr/>
            </a:lvl7pPr>
            <a:lvl8pPr marL="5852160" lvl="7" indent="-508000" rtl="0">
              <a:spcBef>
                <a:spcPts val="2560"/>
              </a:spcBef>
              <a:spcAft>
                <a:spcPts val="0"/>
              </a:spcAft>
              <a:buSzPts val="1400"/>
              <a:buChar char="○"/>
              <a:defRPr/>
            </a:lvl8pPr>
            <a:lvl9pPr marL="6583680" lvl="8" indent="-508000" rtl="0">
              <a:spcBef>
                <a:spcPts val="2560"/>
              </a:spcBef>
              <a:spcAft>
                <a:spcPts val="2560"/>
              </a:spcAft>
              <a:buSzPts val="1400"/>
              <a:buChar char="■"/>
              <a:defRPr/>
            </a:lvl9pPr>
          </a:lstStyle>
          <a:p>
            <a:endParaRPr/>
          </a:p>
        </p:txBody>
      </p:sp>
      <p:sp>
        <p:nvSpPr>
          <p:cNvPr id="27" name="Google Shape;27;p4"/>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7060613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84048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4" name="Google Shape;34;p5"/>
          <p:cNvSpPr txBox="1">
            <a:spLocks noGrp="1"/>
          </p:cNvSpPr>
          <p:nvPr>
            <p:ph type="body" idx="2"/>
          </p:nvPr>
        </p:nvSpPr>
        <p:spPr>
          <a:xfrm>
            <a:off x="904091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5" name="Google Shape;35;p5"/>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0327600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85280" y="658520"/>
            <a:ext cx="13632960" cy="102336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8538065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511200" y="1498560"/>
            <a:ext cx="4492800" cy="1209120"/>
          </a:xfrm>
          <a:prstGeom prst="rect">
            <a:avLst/>
          </a:prstGeom>
        </p:spPr>
        <p:txBody>
          <a:bodyPr spcFirstLastPara="1" wrap="square" lIns="146280" tIns="146280" rIns="146280" bIns="146280"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3800"/>
            </a:lvl2pPr>
            <a:lvl3pPr lvl="2" rtl="0">
              <a:spcBef>
                <a:spcPts val="0"/>
              </a:spcBef>
              <a:spcAft>
                <a:spcPts val="0"/>
              </a:spcAft>
              <a:buSzPts val="2400"/>
              <a:buNone/>
              <a:defRPr sz="3800"/>
            </a:lvl3pPr>
            <a:lvl4pPr lvl="3" rtl="0">
              <a:spcBef>
                <a:spcPts val="0"/>
              </a:spcBef>
              <a:spcAft>
                <a:spcPts val="0"/>
              </a:spcAft>
              <a:buSzPts val="2400"/>
              <a:buNone/>
              <a:defRPr sz="3800"/>
            </a:lvl4pPr>
            <a:lvl5pPr lvl="4" rtl="0">
              <a:spcBef>
                <a:spcPts val="0"/>
              </a:spcBef>
              <a:spcAft>
                <a:spcPts val="0"/>
              </a:spcAft>
              <a:buSzPts val="2400"/>
              <a:buNone/>
              <a:defRPr sz="3800"/>
            </a:lvl5pPr>
            <a:lvl6pPr lvl="5" rtl="0">
              <a:spcBef>
                <a:spcPts val="0"/>
              </a:spcBef>
              <a:spcAft>
                <a:spcPts val="0"/>
              </a:spcAft>
              <a:buSzPts val="2400"/>
              <a:buNone/>
              <a:defRPr sz="3800"/>
            </a:lvl6pPr>
            <a:lvl7pPr lvl="6" rtl="0">
              <a:spcBef>
                <a:spcPts val="0"/>
              </a:spcBef>
              <a:spcAft>
                <a:spcPts val="0"/>
              </a:spcAft>
              <a:buSzPts val="2400"/>
              <a:buNone/>
              <a:defRPr sz="3800"/>
            </a:lvl7pPr>
            <a:lvl8pPr lvl="7" rtl="0">
              <a:spcBef>
                <a:spcPts val="0"/>
              </a:spcBef>
              <a:spcAft>
                <a:spcPts val="0"/>
              </a:spcAft>
              <a:buSzPts val="2400"/>
              <a:buNone/>
              <a:defRPr sz="3800"/>
            </a:lvl8pPr>
            <a:lvl9pPr lvl="8" rtl="0">
              <a:spcBef>
                <a:spcPts val="0"/>
              </a:spcBef>
              <a:spcAft>
                <a:spcPts val="0"/>
              </a:spcAft>
              <a:buSzPts val="2400"/>
              <a:buNone/>
              <a:defRPr sz="3800"/>
            </a:lvl9pPr>
          </a:lstStyle>
          <a:p>
            <a:endParaRPr/>
          </a:p>
        </p:txBody>
      </p:sp>
      <p:sp>
        <p:nvSpPr>
          <p:cNvPr id="42" name="Google Shape;42;p7"/>
          <p:cNvSpPr txBox="1">
            <a:spLocks noGrp="1"/>
          </p:cNvSpPr>
          <p:nvPr>
            <p:ph type="body" idx="1"/>
          </p:nvPr>
        </p:nvSpPr>
        <p:spPr>
          <a:xfrm>
            <a:off x="511200" y="2954886"/>
            <a:ext cx="4492800" cy="4489920"/>
          </a:xfrm>
          <a:prstGeom prst="rect">
            <a:avLst/>
          </a:prstGeom>
        </p:spPr>
        <p:txBody>
          <a:bodyPr spcFirstLastPara="1" wrap="square" lIns="146280" tIns="146280" rIns="146280" bIns="146280" anchor="t" anchorCtr="0">
            <a:noAutofit/>
          </a:bodyPr>
          <a:lstStyle>
            <a:lvl1pPr marL="731520" lvl="0" indent="-487680" rtl="0">
              <a:spcBef>
                <a:spcPts val="0"/>
              </a:spcBef>
              <a:spcAft>
                <a:spcPts val="0"/>
              </a:spcAft>
              <a:buSzPts val="1200"/>
              <a:buChar char="●"/>
              <a:defRPr sz="19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43" name="Google Shape;43;p7"/>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6249347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148918" y="1202320"/>
            <a:ext cx="13795680" cy="61368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Char char="●"/>
              <a:defRPr sz="7700">
                <a:solidFill>
                  <a:schemeClr val="lt1"/>
                </a:solidFill>
              </a:defRPr>
            </a:lvl1pPr>
            <a:lvl2pPr lvl="1" rtl="0">
              <a:spcBef>
                <a:spcPts val="1600"/>
              </a:spcBef>
              <a:spcAft>
                <a:spcPts val="0"/>
              </a:spcAft>
              <a:buClr>
                <a:schemeClr val="lt1"/>
              </a:buClr>
              <a:buSzPts val="4800"/>
              <a:buChar char="○"/>
              <a:defRPr sz="7700">
                <a:solidFill>
                  <a:schemeClr val="lt1"/>
                </a:solidFill>
              </a:defRPr>
            </a:lvl2pPr>
            <a:lvl3pPr lvl="2" rtl="0">
              <a:spcBef>
                <a:spcPts val="0"/>
              </a:spcBef>
              <a:spcAft>
                <a:spcPts val="0"/>
              </a:spcAft>
              <a:buClr>
                <a:schemeClr val="lt1"/>
              </a:buClr>
              <a:buSzPts val="4800"/>
              <a:buChar char="■"/>
              <a:defRPr sz="7700">
                <a:solidFill>
                  <a:schemeClr val="lt1"/>
                </a:solidFill>
              </a:defRPr>
            </a:lvl3pPr>
            <a:lvl4pPr lvl="3" rtl="0">
              <a:spcBef>
                <a:spcPts val="0"/>
              </a:spcBef>
              <a:spcAft>
                <a:spcPts val="0"/>
              </a:spcAft>
              <a:buClr>
                <a:schemeClr val="lt1"/>
              </a:buClr>
              <a:buSzPts val="4800"/>
              <a:buChar char="●"/>
              <a:defRPr sz="7700">
                <a:solidFill>
                  <a:schemeClr val="lt1"/>
                </a:solidFill>
              </a:defRPr>
            </a:lvl4pPr>
            <a:lvl5pPr lvl="4" rtl="0">
              <a:spcBef>
                <a:spcPts val="0"/>
              </a:spcBef>
              <a:spcAft>
                <a:spcPts val="0"/>
              </a:spcAft>
              <a:buClr>
                <a:schemeClr val="lt1"/>
              </a:buClr>
              <a:buSzPts val="4800"/>
              <a:buChar char="○"/>
              <a:defRPr sz="7700">
                <a:solidFill>
                  <a:schemeClr val="lt1"/>
                </a:solidFill>
              </a:defRPr>
            </a:lvl5pPr>
            <a:lvl6pPr lvl="5" rtl="0">
              <a:spcBef>
                <a:spcPts val="0"/>
              </a:spcBef>
              <a:spcAft>
                <a:spcPts val="0"/>
              </a:spcAft>
              <a:buClr>
                <a:schemeClr val="lt1"/>
              </a:buClr>
              <a:buSzPts val="4800"/>
              <a:buChar char="■"/>
              <a:defRPr sz="7700">
                <a:solidFill>
                  <a:schemeClr val="lt1"/>
                </a:solidFill>
              </a:defRPr>
            </a:lvl6pPr>
            <a:lvl7pPr lvl="6" rtl="0">
              <a:spcBef>
                <a:spcPts val="0"/>
              </a:spcBef>
              <a:spcAft>
                <a:spcPts val="0"/>
              </a:spcAft>
              <a:buClr>
                <a:schemeClr val="lt1"/>
              </a:buClr>
              <a:buSzPts val="4800"/>
              <a:buChar char="●"/>
              <a:defRPr sz="7700">
                <a:solidFill>
                  <a:schemeClr val="lt1"/>
                </a:solidFill>
              </a:defRPr>
            </a:lvl7pPr>
            <a:lvl8pPr lvl="7" rtl="0">
              <a:spcBef>
                <a:spcPts val="0"/>
              </a:spcBef>
              <a:spcAft>
                <a:spcPts val="0"/>
              </a:spcAft>
              <a:buClr>
                <a:schemeClr val="lt1"/>
              </a:buClr>
              <a:buSzPts val="4800"/>
              <a:buChar char="○"/>
              <a:defRPr sz="7700">
                <a:solidFill>
                  <a:schemeClr val="lt1"/>
                </a:solidFill>
              </a:defRPr>
            </a:lvl8pPr>
            <a:lvl9pPr lvl="8" rtl="0">
              <a:spcBef>
                <a:spcPts val="0"/>
              </a:spcBef>
              <a:spcAft>
                <a:spcPts val="0"/>
              </a:spcAft>
              <a:buClr>
                <a:schemeClr val="lt1"/>
              </a:buClr>
              <a:buSzPts val="4800"/>
              <a:buChar char="■"/>
              <a:defRPr sz="7700">
                <a:solidFill>
                  <a:schemeClr val="lt1"/>
                </a:solidFill>
              </a:defRPr>
            </a:lvl9pPr>
          </a:lstStyle>
          <a:p>
            <a:endParaRPr/>
          </a:p>
        </p:txBody>
      </p:sp>
      <p:sp>
        <p:nvSpPr>
          <p:cNvPr id="47" name="Google Shape;47;p8"/>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9813505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7315200" y="200"/>
            <a:ext cx="7315200" cy="8229600"/>
          </a:xfrm>
          <a:prstGeom prst="rect">
            <a:avLst/>
          </a:prstGeom>
          <a:solidFill>
            <a:schemeClr val="dk1"/>
          </a:solidFill>
          <a:ln>
            <a:noFill/>
          </a:ln>
        </p:spPr>
        <p:txBody>
          <a:bodyPr spcFirstLastPara="1" wrap="square" lIns="146280" tIns="146280" rIns="146280" bIns="146280" anchor="ctr" anchorCtr="0">
            <a:noAutofit/>
          </a:bodyPr>
          <a:lstStyle/>
          <a:p>
            <a:pPr defTabSz="914400">
              <a:buClr>
                <a:srgbClr val="000000"/>
              </a:buClr>
              <a:buFont typeface="Arial"/>
              <a:buNone/>
            </a:pPr>
            <a:endParaRPr sz="2200" kern="0">
              <a:solidFill>
                <a:srgbClr val="000000"/>
              </a:solidFill>
              <a:cs typeface="Arial"/>
              <a:sym typeface="Arial"/>
            </a:endParaRPr>
          </a:p>
        </p:txBody>
      </p:sp>
      <p:cxnSp>
        <p:nvCxnSpPr>
          <p:cNvPr id="50" name="Google Shape;50;p9"/>
          <p:cNvCxnSpPr/>
          <p:nvPr/>
        </p:nvCxnSpPr>
        <p:spPr>
          <a:xfrm>
            <a:off x="8047480" y="7192800"/>
            <a:ext cx="74928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424800" y="2235760"/>
            <a:ext cx="6472320" cy="2109120"/>
          </a:xfrm>
          <a:prstGeom prst="rect">
            <a:avLst/>
          </a:prstGeom>
        </p:spPr>
        <p:txBody>
          <a:bodyPr spcFirstLastPara="1" wrap="square" lIns="146280" tIns="146280" rIns="146280" bIns="146280" anchor="b" anchorCtr="0">
            <a:noAutofit/>
          </a:bodyPr>
          <a:lstStyle>
            <a:lvl1pPr lvl="0" algn="ctr" rtl="0">
              <a:spcBef>
                <a:spcPts val="0"/>
              </a:spcBef>
              <a:spcAft>
                <a:spcPts val="0"/>
              </a:spcAft>
              <a:buClr>
                <a:schemeClr val="dk1"/>
              </a:buClr>
              <a:buSzPts val="3600"/>
              <a:buNone/>
              <a:defRPr sz="5800">
                <a:solidFill>
                  <a:schemeClr val="dk1"/>
                </a:solidFill>
              </a:defRPr>
            </a:lvl1pPr>
            <a:lvl2pPr lvl="1" algn="ctr" rtl="0">
              <a:spcBef>
                <a:spcPts val="0"/>
              </a:spcBef>
              <a:spcAft>
                <a:spcPts val="0"/>
              </a:spcAft>
              <a:buClr>
                <a:schemeClr val="dk1"/>
              </a:buClr>
              <a:buSzPts val="3600"/>
              <a:buNone/>
              <a:defRPr sz="5800">
                <a:solidFill>
                  <a:schemeClr val="dk1"/>
                </a:solidFill>
              </a:defRPr>
            </a:lvl2pPr>
            <a:lvl3pPr lvl="2" algn="ctr" rtl="0">
              <a:spcBef>
                <a:spcPts val="0"/>
              </a:spcBef>
              <a:spcAft>
                <a:spcPts val="0"/>
              </a:spcAft>
              <a:buClr>
                <a:schemeClr val="dk1"/>
              </a:buClr>
              <a:buSzPts val="3600"/>
              <a:buNone/>
              <a:defRPr sz="5800">
                <a:solidFill>
                  <a:schemeClr val="dk1"/>
                </a:solidFill>
              </a:defRPr>
            </a:lvl3pPr>
            <a:lvl4pPr lvl="3" algn="ctr" rtl="0">
              <a:spcBef>
                <a:spcPts val="0"/>
              </a:spcBef>
              <a:spcAft>
                <a:spcPts val="0"/>
              </a:spcAft>
              <a:buClr>
                <a:schemeClr val="dk1"/>
              </a:buClr>
              <a:buSzPts val="3600"/>
              <a:buNone/>
              <a:defRPr sz="5800">
                <a:solidFill>
                  <a:schemeClr val="dk1"/>
                </a:solidFill>
              </a:defRPr>
            </a:lvl4pPr>
            <a:lvl5pPr lvl="4" algn="ctr" rtl="0">
              <a:spcBef>
                <a:spcPts val="0"/>
              </a:spcBef>
              <a:spcAft>
                <a:spcPts val="0"/>
              </a:spcAft>
              <a:buClr>
                <a:schemeClr val="dk1"/>
              </a:buClr>
              <a:buSzPts val="3600"/>
              <a:buNone/>
              <a:defRPr sz="5800">
                <a:solidFill>
                  <a:schemeClr val="dk1"/>
                </a:solidFill>
              </a:defRPr>
            </a:lvl5pPr>
            <a:lvl6pPr lvl="5" algn="ctr" rtl="0">
              <a:spcBef>
                <a:spcPts val="0"/>
              </a:spcBef>
              <a:spcAft>
                <a:spcPts val="0"/>
              </a:spcAft>
              <a:buClr>
                <a:schemeClr val="dk1"/>
              </a:buClr>
              <a:buSzPts val="3600"/>
              <a:buNone/>
              <a:defRPr sz="5800">
                <a:solidFill>
                  <a:schemeClr val="dk1"/>
                </a:solidFill>
              </a:defRPr>
            </a:lvl6pPr>
            <a:lvl7pPr lvl="6" algn="ctr" rtl="0">
              <a:spcBef>
                <a:spcPts val="0"/>
              </a:spcBef>
              <a:spcAft>
                <a:spcPts val="0"/>
              </a:spcAft>
              <a:buClr>
                <a:schemeClr val="dk1"/>
              </a:buClr>
              <a:buSzPts val="3600"/>
              <a:buNone/>
              <a:defRPr sz="5800">
                <a:solidFill>
                  <a:schemeClr val="dk1"/>
                </a:solidFill>
              </a:defRPr>
            </a:lvl7pPr>
            <a:lvl8pPr lvl="7" algn="ctr" rtl="0">
              <a:spcBef>
                <a:spcPts val="0"/>
              </a:spcBef>
              <a:spcAft>
                <a:spcPts val="0"/>
              </a:spcAft>
              <a:buClr>
                <a:schemeClr val="dk1"/>
              </a:buClr>
              <a:buSzPts val="3600"/>
              <a:buNone/>
              <a:defRPr sz="5800">
                <a:solidFill>
                  <a:schemeClr val="dk1"/>
                </a:solidFill>
              </a:defRPr>
            </a:lvl8pPr>
            <a:lvl9pPr lvl="8" algn="ctr" rtl="0">
              <a:spcBef>
                <a:spcPts val="0"/>
              </a:spcBef>
              <a:spcAft>
                <a:spcPts val="0"/>
              </a:spcAft>
              <a:buClr>
                <a:schemeClr val="dk1"/>
              </a:buClr>
              <a:buSzPts val="3600"/>
              <a:buNone/>
              <a:defRPr sz="5800">
                <a:solidFill>
                  <a:schemeClr val="dk1"/>
                </a:solidFill>
              </a:defRPr>
            </a:lvl9pPr>
          </a:lstStyle>
          <a:p>
            <a:endParaRPr/>
          </a:p>
        </p:txBody>
      </p:sp>
      <p:sp>
        <p:nvSpPr>
          <p:cNvPr id="52" name="Google Shape;52;p9"/>
          <p:cNvSpPr txBox="1">
            <a:spLocks noGrp="1"/>
          </p:cNvSpPr>
          <p:nvPr>
            <p:ph type="subTitle" idx="1"/>
          </p:nvPr>
        </p:nvSpPr>
        <p:spPr>
          <a:xfrm>
            <a:off x="424800" y="4376594"/>
            <a:ext cx="6472320" cy="2152800"/>
          </a:xfrm>
          <a:prstGeom prst="rect">
            <a:avLst/>
          </a:prstGeom>
        </p:spPr>
        <p:txBody>
          <a:bodyPr spcFirstLastPara="1" wrap="square" lIns="146280" tIns="146280" rIns="146280" bIns="146280" anchor="t" anchorCtr="0">
            <a:noAutofit/>
          </a:bodyPr>
          <a:lstStyle>
            <a:lvl1pPr lvl="0" algn="ctr" rtl="0">
              <a:lnSpc>
                <a:spcPct val="100000"/>
              </a:lnSpc>
              <a:spcBef>
                <a:spcPts val="0"/>
              </a:spcBef>
              <a:spcAft>
                <a:spcPts val="0"/>
              </a:spcAft>
              <a:buSzPts val="2100"/>
              <a:buNone/>
              <a:defRPr sz="3400"/>
            </a:lvl1pPr>
            <a:lvl2pPr lvl="1" algn="ctr" rtl="0">
              <a:lnSpc>
                <a:spcPct val="100000"/>
              </a:lnSpc>
              <a:spcBef>
                <a:spcPts val="0"/>
              </a:spcBef>
              <a:spcAft>
                <a:spcPts val="0"/>
              </a:spcAft>
              <a:buSzPts val="2100"/>
              <a:buNone/>
              <a:defRPr sz="3400"/>
            </a:lvl2pPr>
            <a:lvl3pPr lvl="2" algn="ctr" rtl="0">
              <a:lnSpc>
                <a:spcPct val="100000"/>
              </a:lnSpc>
              <a:spcBef>
                <a:spcPts val="0"/>
              </a:spcBef>
              <a:spcAft>
                <a:spcPts val="0"/>
              </a:spcAft>
              <a:buSzPts val="2100"/>
              <a:buNone/>
              <a:defRPr sz="3400"/>
            </a:lvl3pPr>
            <a:lvl4pPr lvl="3" algn="ctr" rtl="0">
              <a:lnSpc>
                <a:spcPct val="100000"/>
              </a:lnSpc>
              <a:spcBef>
                <a:spcPts val="0"/>
              </a:spcBef>
              <a:spcAft>
                <a:spcPts val="0"/>
              </a:spcAft>
              <a:buSzPts val="2100"/>
              <a:buNone/>
              <a:defRPr sz="3400"/>
            </a:lvl4pPr>
            <a:lvl5pPr lvl="4" algn="ctr" rtl="0">
              <a:lnSpc>
                <a:spcPct val="100000"/>
              </a:lnSpc>
              <a:spcBef>
                <a:spcPts val="0"/>
              </a:spcBef>
              <a:spcAft>
                <a:spcPts val="0"/>
              </a:spcAft>
              <a:buSzPts val="2100"/>
              <a:buNone/>
              <a:defRPr sz="3400"/>
            </a:lvl5pPr>
            <a:lvl6pPr lvl="5" algn="ctr" rtl="0">
              <a:lnSpc>
                <a:spcPct val="100000"/>
              </a:lnSpc>
              <a:spcBef>
                <a:spcPts val="0"/>
              </a:spcBef>
              <a:spcAft>
                <a:spcPts val="0"/>
              </a:spcAft>
              <a:buSzPts val="2100"/>
              <a:buNone/>
              <a:defRPr sz="3400"/>
            </a:lvl6pPr>
            <a:lvl7pPr lvl="6" algn="ctr" rtl="0">
              <a:lnSpc>
                <a:spcPct val="100000"/>
              </a:lnSpc>
              <a:spcBef>
                <a:spcPts val="0"/>
              </a:spcBef>
              <a:spcAft>
                <a:spcPts val="0"/>
              </a:spcAft>
              <a:buSzPts val="2100"/>
              <a:buNone/>
              <a:defRPr sz="3400"/>
            </a:lvl7pPr>
            <a:lvl8pPr lvl="7" algn="ctr" rtl="0">
              <a:lnSpc>
                <a:spcPct val="100000"/>
              </a:lnSpc>
              <a:spcBef>
                <a:spcPts val="0"/>
              </a:spcBef>
              <a:spcAft>
                <a:spcPts val="0"/>
              </a:spcAft>
              <a:buSzPts val="2100"/>
              <a:buNone/>
              <a:defRPr sz="3400"/>
            </a:lvl8pPr>
            <a:lvl9pPr lvl="8" algn="ctr" rtl="0">
              <a:lnSpc>
                <a:spcPct val="100000"/>
              </a:lnSpc>
              <a:spcBef>
                <a:spcPts val="0"/>
              </a:spcBef>
              <a:spcAft>
                <a:spcPts val="0"/>
              </a:spcAft>
              <a:buSzPts val="2100"/>
              <a:buNone/>
              <a:defRPr sz="3400"/>
            </a:lvl9pPr>
          </a:lstStyle>
          <a:p>
            <a:endParaRPr/>
          </a:p>
        </p:txBody>
      </p:sp>
      <p:sp>
        <p:nvSpPr>
          <p:cNvPr id="53" name="Google Shape;53;p9"/>
          <p:cNvSpPr txBox="1">
            <a:spLocks noGrp="1"/>
          </p:cNvSpPr>
          <p:nvPr>
            <p:ph type="body" idx="2"/>
          </p:nvPr>
        </p:nvSpPr>
        <p:spPr>
          <a:xfrm>
            <a:off x="7903200" y="1158720"/>
            <a:ext cx="6139200" cy="5912160"/>
          </a:xfrm>
          <a:prstGeom prst="rect">
            <a:avLst/>
          </a:prstGeom>
        </p:spPr>
        <p:txBody>
          <a:bodyPr spcFirstLastPara="1" wrap="square" lIns="146280" tIns="146280" rIns="146280" bIns="146280" anchor="ctr" anchorCtr="0">
            <a:noAutofit/>
          </a:bodyPr>
          <a:lstStyle>
            <a:lvl1pPr marL="731520" lvl="0" indent="-548640" rtl="0">
              <a:spcBef>
                <a:spcPts val="0"/>
              </a:spcBef>
              <a:spcAft>
                <a:spcPts val="0"/>
              </a:spcAft>
              <a:buClr>
                <a:schemeClr val="lt1"/>
              </a:buClr>
              <a:buSzPts val="1800"/>
              <a:buChar char="●"/>
              <a:defRPr>
                <a:solidFill>
                  <a:schemeClr val="lt1"/>
                </a:solidFill>
              </a:defRPr>
            </a:lvl1pPr>
            <a:lvl2pPr marL="1463040" lvl="1" indent="-508000" rtl="0">
              <a:spcBef>
                <a:spcPts val="2560"/>
              </a:spcBef>
              <a:spcAft>
                <a:spcPts val="0"/>
              </a:spcAft>
              <a:buClr>
                <a:schemeClr val="lt1"/>
              </a:buClr>
              <a:buSzPts val="1400"/>
              <a:buChar char="○"/>
              <a:defRPr>
                <a:solidFill>
                  <a:schemeClr val="lt1"/>
                </a:solidFill>
              </a:defRPr>
            </a:lvl2pPr>
            <a:lvl3pPr marL="2194560" lvl="2" indent="-508000" rtl="0">
              <a:spcBef>
                <a:spcPts val="2560"/>
              </a:spcBef>
              <a:spcAft>
                <a:spcPts val="0"/>
              </a:spcAft>
              <a:buClr>
                <a:schemeClr val="lt1"/>
              </a:buClr>
              <a:buSzPts val="1400"/>
              <a:buChar char="■"/>
              <a:defRPr>
                <a:solidFill>
                  <a:schemeClr val="lt1"/>
                </a:solidFill>
              </a:defRPr>
            </a:lvl3pPr>
            <a:lvl4pPr marL="2926080" lvl="3" indent="-508000" rtl="0">
              <a:spcBef>
                <a:spcPts val="2560"/>
              </a:spcBef>
              <a:spcAft>
                <a:spcPts val="0"/>
              </a:spcAft>
              <a:buClr>
                <a:schemeClr val="lt1"/>
              </a:buClr>
              <a:buSzPts val="1400"/>
              <a:buChar char="●"/>
              <a:defRPr>
                <a:solidFill>
                  <a:schemeClr val="lt1"/>
                </a:solidFill>
              </a:defRPr>
            </a:lvl4pPr>
            <a:lvl5pPr marL="3657600" lvl="4" indent="-508000" rtl="0">
              <a:spcBef>
                <a:spcPts val="2560"/>
              </a:spcBef>
              <a:spcAft>
                <a:spcPts val="0"/>
              </a:spcAft>
              <a:buClr>
                <a:schemeClr val="lt1"/>
              </a:buClr>
              <a:buSzPts val="1400"/>
              <a:buChar char="○"/>
              <a:defRPr>
                <a:solidFill>
                  <a:schemeClr val="lt1"/>
                </a:solidFill>
              </a:defRPr>
            </a:lvl5pPr>
            <a:lvl6pPr marL="4389120" lvl="5" indent="-508000" rtl="0">
              <a:spcBef>
                <a:spcPts val="2560"/>
              </a:spcBef>
              <a:spcAft>
                <a:spcPts val="0"/>
              </a:spcAft>
              <a:buClr>
                <a:schemeClr val="lt1"/>
              </a:buClr>
              <a:buSzPts val="1400"/>
              <a:buChar char="■"/>
              <a:defRPr>
                <a:solidFill>
                  <a:schemeClr val="lt1"/>
                </a:solidFill>
              </a:defRPr>
            </a:lvl6pPr>
            <a:lvl7pPr marL="5120640" lvl="6" indent="-508000" rtl="0">
              <a:spcBef>
                <a:spcPts val="2560"/>
              </a:spcBef>
              <a:spcAft>
                <a:spcPts val="0"/>
              </a:spcAft>
              <a:buClr>
                <a:schemeClr val="lt1"/>
              </a:buClr>
              <a:buSzPts val="1400"/>
              <a:buChar char="●"/>
              <a:defRPr>
                <a:solidFill>
                  <a:schemeClr val="lt1"/>
                </a:solidFill>
              </a:defRPr>
            </a:lvl7pPr>
            <a:lvl8pPr marL="5852160" lvl="7" indent="-508000" rtl="0">
              <a:spcBef>
                <a:spcPts val="2560"/>
              </a:spcBef>
              <a:spcAft>
                <a:spcPts val="0"/>
              </a:spcAft>
              <a:buClr>
                <a:schemeClr val="lt1"/>
              </a:buClr>
              <a:buSzPts val="1400"/>
              <a:buChar char="○"/>
              <a:defRPr>
                <a:solidFill>
                  <a:schemeClr val="lt1"/>
                </a:solidFill>
              </a:defRPr>
            </a:lvl8pPr>
            <a:lvl9pPr marL="6583680" lvl="8" indent="-508000" rtl="0">
              <a:spcBef>
                <a:spcPts val="2560"/>
              </a:spcBef>
              <a:spcAft>
                <a:spcPts val="256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26811833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524827" y="6761640"/>
            <a:ext cx="13421760" cy="629760"/>
          </a:xfrm>
          <a:prstGeom prst="rect">
            <a:avLst/>
          </a:prstGeom>
        </p:spPr>
        <p:txBody>
          <a:bodyPr spcFirstLastPara="1" wrap="square" lIns="146280" tIns="146280" rIns="146280" bIns="146280" anchor="ctr" anchorCtr="0">
            <a:noAutofit/>
          </a:bodyPr>
          <a:lstStyle>
            <a:lvl1pPr marL="731520" lvl="0" indent="-36576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0852660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680320" y="665040"/>
            <a:ext cx="1327488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1366320" y="2087760"/>
            <a:ext cx="11897760" cy="246144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366320" y="4671120"/>
            <a:ext cx="11897760" cy="1714560"/>
          </a:xfrm>
          <a:prstGeom prst="rect">
            <a:avLst/>
          </a:prstGeom>
        </p:spPr>
        <p:txBody>
          <a:bodyPr spcFirstLastPara="1" wrap="square" lIns="146280" tIns="146280" rIns="146280" bIns="146280" anchor="t" anchorCtr="0">
            <a:noAutofit/>
          </a:bodyPr>
          <a:lstStyle>
            <a:lvl1pPr marL="731520" lvl="0" indent="-548640" algn="ctr" rtl="0">
              <a:spcBef>
                <a:spcPts val="0"/>
              </a:spcBef>
              <a:spcAft>
                <a:spcPts val="0"/>
              </a:spcAft>
              <a:buSzPts val="1800"/>
              <a:buChar char="●"/>
              <a:defRPr/>
            </a:lvl1pPr>
            <a:lvl2pPr marL="1463040" lvl="1" indent="-508000" algn="ctr" rtl="0">
              <a:spcBef>
                <a:spcPts val="2560"/>
              </a:spcBef>
              <a:spcAft>
                <a:spcPts val="0"/>
              </a:spcAft>
              <a:buSzPts val="1400"/>
              <a:buChar char="○"/>
              <a:defRPr/>
            </a:lvl2pPr>
            <a:lvl3pPr marL="2194560" lvl="2" indent="-508000" algn="ctr" rtl="0">
              <a:spcBef>
                <a:spcPts val="2560"/>
              </a:spcBef>
              <a:spcAft>
                <a:spcPts val="0"/>
              </a:spcAft>
              <a:buSzPts val="1400"/>
              <a:buChar char="■"/>
              <a:defRPr/>
            </a:lvl3pPr>
            <a:lvl4pPr marL="2926080" lvl="3" indent="-508000" algn="ctr" rtl="0">
              <a:spcBef>
                <a:spcPts val="2560"/>
              </a:spcBef>
              <a:spcAft>
                <a:spcPts val="0"/>
              </a:spcAft>
              <a:buSzPts val="1400"/>
              <a:buChar char="●"/>
              <a:defRPr/>
            </a:lvl4pPr>
            <a:lvl5pPr marL="3657600" lvl="4" indent="-508000" algn="ctr" rtl="0">
              <a:spcBef>
                <a:spcPts val="2560"/>
              </a:spcBef>
              <a:spcAft>
                <a:spcPts val="0"/>
              </a:spcAft>
              <a:buSzPts val="1400"/>
              <a:buChar char="○"/>
              <a:defRPr/>
            </a:lvl5pPr>
            <a:lvl6pPr marL="4389120" lvl="5" indent="-508000" algn="ctr" rtl="0">
              <a:spcBef>
                <a:spcPts val="2560"/>
              </a:spcBef>
              <a:spcAft>
                <a:spcPts val="0"/>
              </a:spcAft>
              <a:buSzPts val="1400"/>
              <a:buChar char="■"/>
              <a:defRPr/>
            </a:lvl6pPr>
            <a:lvl7pPr marL="5120640" lvl="6" indent="-508000" algn="ctr" rtl="0">
              <a:spcBef>
                <a:spcPts val="2560"/>
              </a:spcBef>
              <a:spcAft>
                <a:spcPts val="0"/>
              </a:spcAft>
              <a:buSzPts val="1400"/>
              <a:buChar char="●"/>
              <a:defRPr/>
            </a:lvl7pPr>
            <a:lvl8pPr marL="5852160" lvl="7" indent="-508000" algn="ctr" rtl="0">
              <a:spcBef>
                <a:spcPts val="2560"/>
              </a:spcBef>
              <a:spcAft>
                <a:spcPts val="0"/>
              </a:spcAft>
              <a:buSzPts val="1400"/>
              <a:buChar char="○"/>
              <a:defRPr/>
            </a:lvl8pPr>
            <a:lvl9pPr marL="6583680" lvl="8" indent="-508000" algn="ctr" rtl="0">
              <a:spcBef>
                <a:spcPts val="2560"/>
              </a:spcBef>
              <a:spcAft>
                <a:spcPts val="2560"/>
              </a:spcAft>
              <a:buSzPts val="1400"/>
              <a:buChar char="■"/>
              <a:defRPr/>
            </a:lvl9pPr>
          </a:lstStyle>
          <a:p>
            <a:endParaRPr/>
          </a:p>
        </p:txBody>
      </p:sp>
      <p:sp>
        <p:nvSpPr>
          <p:cNvPr id="65" name="Google Shape;65;p11"/>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5013397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8323855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3964358" y="665040"/>
            <a:ext cx="999072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3964358" y="7584000"/>
            <a:ext cx="999072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3794760" y="1008360"/>
            <a:ext cx="10130400" cy="24672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None/>
              <a:defRPr sz="7700">
                <a:solidFill>
                  <a:schemeClr val="lt1"/>
                </a:solidFill>
              </a:defRPr>
            </a:lvl1pPr>
            <a:lvl2pPr lvl="1" rtl="0">
              <a:spcBef>
                <a:spcPts val="0"/>
              </a:spcBef>
              <a:spcAft>
                <a:spcPts val="0"/>
              </a:spcAft>
              <a:buClr>
                <a:schemeClr val="lt1"/>
              </a:buClr>
              <a:buSzPts val="4800"/>
              <a:buNone/>
              <a:defRPr sz="7700">
                <a:solidFill>
                  <a:schemeClr val="lt1"/>
                </a:solidFill>
              </a:defRPr>
            </a:lvl2pPr>
            <a:lvl3pPr lvl="2" rtl="0">
              <a:spcBef>
                <a:spcPts val="0"/>
              </a:spcBef>
              <a:spcAft>
                <a:spcPts val="0"/>
              </a:spcAft>
              <a:buClr>
                <a:schemeClr val="lt1"/>
              </a:buClr>
              <a:buSzPts val="4800"/>
              <a:buNone/>
              <a:defRPr sz="7700">
                <a:solidFill>
                  <a:schemeClr val="lt1"/>
                </a:solidFill>
              </a:defRPr>
            </a:lvl3pPr>
            <a:lvl4pPr lvl="3" rtl="0">
              <a:spcBef>
                <a:spcPts val="0"/>
              </a:spcBef>
              <a:spcAft>
                <a:spcPts val="0"/>
              </a:spcAft>
              <a:buClr>
                <a:schemeClr val="lt1"/>
              </a:buClr>
              <a:buSzPts val="4800"/>
              <a:buNone/>
              <a:defRPr sz="7700">
                <a:solidFill>
                  <a:schemeClr val="lt1"/>
                </a:solidFill>
              </a:defRPr>
            </a:lvl4pPr>
            <a:lvl5pPr lvl="4" rtl="0">
              <a:spcBef>
                <a:spcPts val="0"/>
              </a:spcBef>
              <a:spcAft>
                <a:spcPts val="0"/>
              </a:spcAft>
              <a:buClr>
                <a:schemeClr val="lt1"/>
              </a:buClr>
              <a:buSzPts val="4800"/>
              <a:buNone/>
              <a:defRPr sz="7700">
                <a:solidFill>
                  <a:schemeClr val="lt1"/>
                </a:solidFill>
              </a:defRPr>
            </a:lvl5pPr>
            <a:lvl6pPr lvl="5" rtl="0">
              <a:spcBef>
                <a:spcPts val="0"/>
              </a:spcBef>
              <a:spcAft>
                <a:spcPts val="0"/>
              </a:spcAft>
              <a:buClr>
                <a:schemeClr val="lt1"/>
              </a:buClr>
              <a:buSzPts val="4800"/>
              <a:buNone/>
              <a:defRPr sz="7700">
                <a:solidFill>
                  <a:schemeClr val="lt1"/>
                </a:solidFill>
              </a:defRPr>
            </a:lvl6pPr>
            <a:lvl7pPr lvl="6" rtl="0">
              <a:spcBef>
                <a:spcPts val="0"/>
              </a:spcBef>
              <a:spcAft>
                <a:spcPts val="0"/>
              </a:spcAft>
              <a:buClr>
                <a:schemeClr val="lt1"/>
              </a:buClr>
              <a:buSzPts val="4800"/>
              <a:buNone/>
              <a:defRPr sz="7700">
                <a:solidFill>
                  <a:schemeClr val="lt1"/>
                </a:solidFill>
              </a:defRPr>
            </a:lvl7pPr>
            <a:lvl8pPr lvl="7" rtl="0">
              <a:spcBef>
                <a:spcPts val="0"/>
              </a:spcBef>
              <a:spcAft>
                <a:spcPts val="0"/>
              </a:spcAft>
              <a:buClr>
                <a:schemeClr val="lt1"/>
              </a:buClr>
              <a:buSzPts val="4800"/>
              <a:buNone/>
              <a:defRPr sz="7700">
                <a:solidFill>
                  <a:schemeClr val="lt1"/>
                </a:solidFill>
              </a:defRPr>
            </a:lvl8pPr>
            <a:lvl9pPr lvl="8" rtl="0">
              <a:spcBef>
                <a:spcPts val="0"/>
              </a:spcBef>
              <a:spcAft>
                <a:spcPts val="0"/>
              </a:spcAft>
              <a:buClr>
                <a:schemeClr val="lt1"/>
              </a:buClr>
              <a:buSzPts val="4800"/>
              <a:buNone/>
              <a:defRPr sz="7700">
                <a:solidFill>
                  <a:schemeClr val="lt1"/>
                </a:solidFill>
              </a:defRPr>
            </a:lvl9pPr>
          </a:lstStyle>
          <a:p>
            <a:endParaRPr/>
          </a:p>
        </p:txBody>
      </p:sp>
      <p:sp>
        <p:nvSpPr>
          <p:cNvPr id="14" name="Google Shape;14;p2"/>
          <p:cNvSpPr txBox="1">
            <a:spLocks noGrp="1"/>
          </p:cNvSpPr>
          <p:nvPr>
            <p:ph type="subTitle" idx="1"/>
          </p:nvPr>
        </p:nvSpPr>
        <p:spPr>
          <a:xfrm>
            <a:off x="3824427" y="5181520"/>
            <a:ext cx="10130400" cy="1986720"/>
          </a:xfrm>
          <a:prstGeom prst="rect">
            <a:avLst/>
          </a:prstGeom>
        </p:spPr>
        <p:txBody>
          <a:bodyPr spcFirstLastPara="1" wrap="square" lIns="146280" tIns="146280" rIns="146280" bIns="146280"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900">
                <a:solidFill>
                  <a:schemeClr val="lt1"/>
                </a:solidFill>
              </a:defRPr>
            </a:lvl2pPr>
            <a:lvl3pPr lvl="2" rtl="0">
              <a:lnSpc>
                <a:spcPct val="100000"/>
              </a:lnSpc>
              <a:spcBef>
                <a:spcPts val="0"/>
              </a:spcBef>
              <a:spcAft>
                <a:spcPts val="0"/>
              </a:spcAft>
              <a:buClr>
                <a:schemeClr val="lt1"/>
              </a:buClr>
              <a:buSzPts val="1800"/>
              <a:buNone/>
              <a:defRPr sz="2900">
                <a:solidFill>
                  <a:schemeClr val="lt1"/>
                </a:solidFill>
              </a:defRPr>
            </a:lvl3pPr>
            <a:lvl4pPr lvl="3" rtl="0">
              <a:lnSpc>
                <a:spcPct val="100000"/>
              </a:lnSpc>
              <a:spcBef>
                <a:spcPts val="0"/>
              </a:spcBef>
              <a:spcAft>
                <a:spcPts val="0"/>
              </a:spcAft>
              <a:buClr>
                <a:schemeClr val="lt1"/>
              </a:buClr>
              <a:buSzPts val="1800"/>
              <a:buNone/>
              <a:defRPr sz="2900">
                <a:solidFill>
                  <a:schemeClr val="lt1"/>
                </a:solidFill>
              </a:defRPr>
            </a:lvl4pPr>
            <a:lvl5pPr lvl="4" rtl="0">
              <a:lnSpc>
                <a:spcPct val="100000"/>
              </a:lnSpc>
              <a:spcBef>
                <a:spcPts val="0"/>
              </a:spcBef>
              <a:spcAft>
                <a:spcPts val="0"/>
              </a:spcAft>
              <a:buClr>
                <a:schemeClr val="lt1"/>
              </a:buClr>
              <a:buSzPts val="1800"/>
              <a:buNone/>
              <a:defRPr sz="2900">
                <a:solidFill>
                  <a:schemeClr val="lt1"/>
                </a:solidFill>
              </a:defRPr>
            </a:lvl5pPr>
            <a:lvl6pPr lvl="5" rtl="0">
              <a:lnSpc>
                <a:spcPct val="100000"/>
              </a:lnSpc>
              <a:spcBef>
                <a:spcPts val="0"/>
              </a:spcBef>
              <a:spcAft>
                <a:spcPts val="0"/>
              </a:spcAft>
              <a:buClr>
                <a:schemeClr val="lt1"/>
              </a:buClr>
              <a:buSzPts val="1800"/>
              <a:buNone/>
              <a:defRPr sz="2900">
                <a:solidFill>
                  <a:schemeClr val="lt1"/>
                </a:solidFill>
              </a:defRPr>
            </a:lvl6pPr>
            <a:lvl7pPr lvl="6" rtl="0">
              <a:lnSpc>
                <a:spcPct val="100000"/>
              </a:lnSpc>
              <a:spcBef>
                <a:spcPts val="0"/>
              </a:spcBef>
              <a:spcAft>
                <a:spcPts val="0"/>
              </a:spcAft>
              <a:buClr>
                <a:schemeClr val="lt1"/>
              </a:buClr>
              <a:buSzPts val="1800"/>
              <a:buNone/>
              <a:defRPr sz="2900">
                <a:solidFill>
                  <a:schemeClr val="lt1"/>
                </a:solidFill>
              </a:defRPr>
            </a:lvl7pPr>
            <a:lvl8pPr lvl="7" rtl="0">
              <a:lnSpc>
                <a:spcPct val="100000"/>
              </a:lnSpc>
              <a:spcBef>
                <a:spcPts val="0"/>
              </a:spcBef>
              <a:spcAft>
                <a:spcPts val="0"/>
              </a:spcAft>
              <a:buClr>
                <a:schemeClr val="lt1"/>
              </a:buClr>
              <a:buSzPts val="1800"/>
              <a:buNone/>
              <a:defRPr sz="2900">
                <a:solidFill>
                  <a:schemeClr val="lt1"/>
                </a:solidFill>
              </a:defRPr>
            </a:lvl8pPr>
            <a:lvl9pPr lvl="8" rtl="0">
              <a:lnSpc>
                <a:spcPct val="100000"/>
              </a:lnSpc>
              <a:spcBef>
                <a:spcPts val="0"/>
              </a:spcBef>
              <a:spcAft>
                <a:spcPts val="0"/>
              </a:spcAft>
              <a:buClr>
                <a:schemeClr val="lt1"/>
              </a:buClr>
              <a:buSzPts val="1800"/>
              <a:buNone/>
              <a:defRPr sz="2900">
                <a:solidFill>
                  <a:schemeClr val="lt1"/>
                </a:solidFill>
              </a:defRPr>
            </a:lvl9pPr>
          </a:lstStyle>
          <a:p>
            <a:endParaRPr/>
          </a:p>
        </p:txBody>
      </p:sp>
      <p:sp>
        <p:nvSpPr>
          <p:cNvPr id="15" name="Google Shape;15;p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1177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2750" indent="0">
              <a:buNone/>
              <a:defRPr sz="4000"/>
            </a:lvl2pPr>
            <a:lvl3pPr marL="1305506" indent="0">
              <a:buNone/>
              <a:defRPr sz="3400"/>
            </a:lvl3pPr>
            <a:lvl4pPr marL="1958258" indent="0">
              <a:buNone/>
              <a:defRPr sz="2900"/>
            </a:lvl4pPr>
            <a:lvl5pPr marL="2611011" indent="0">
              <a:buNone/>
              <a:defRPr sz="2900"/>
            </a:lvl5pPr>
            <a:lvl6pPr marL="3263757" indent="0">
              <a:buNone/>
              <a:defRPr sz="2900"/>
            </a:lvl6pPr>
            <a:lvl7pPr marL="3916509" indent="0">
              <a:buNone/>
              <a:defRPr sz="2900"/>
            </a:lvl7pPr>
            <a:lvl8pPr marL="4569258" indent="0">
              <a:buNone/>
              <a:defRPr sz="2900"/>
            </a:lvl8pPr>
            <a:lvl9pPr marL="5222014"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100"/>
            </a:lvl1pPr>
            <a:lvl2pPr marL="652750" indent="0">
              <a:buNone/>
              <a:defRPr sz="1800"/>
            </a:lvl2pPr>
            <a:lvl3pPr marL="1305506" indent="0">
              <a:buNone/>
              <a:defRPr sz="1400"/>
            </a:lvl3pPr>
            <a:lvl4pPr marL="1958258" indent="0">
              <a:buNone/>
              <a:defRPr sz="1300"/>
            </a:lvl4pPr>
            <a:lvl5pPr marL="2611011" indent="0">
              <a:buNone/>
              <a:defRPr sz="1300"/>
            </a:lvl5pPr>
            <a:lvl6pPr marL="3263757" indent="0">
              <a:buNone/>
              <a:defRPr sz="1300"/>
            </a:lvl6pPr>
            <a:lvl7pPr marL="3916509" indent="0">
              <a:buNone/>
              <a:defRPr sz="1300"/>
            </a:lvl7pPr>
            <a:lvl8pPr marL="4569258" indent="0">
              <a:buNone/>
              <a:defRPr sz="1300"/>
            </a:lvl8pPr>
            <a:lvl9pPr marL="5222014"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6A3B2-1F39-4501-B310-1E8CAD3CF80A}"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21604470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80320" y="665040"/>
            <a:ext cx="1327488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680320" y="7584000"/>
            <a:ext cx="1327488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650280" y="2890920"/>
            <a:ext cx="13274880" cy="246720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lt1"/>
              </a:buClr>
              <a:buSzPts val="4800"/>
              <a:buNone/>
              <a:defRPr sz="7700">
                <a:solidFill>
                  <a:schemeClr val="lt1"/>
                </a:solidFill>
              </a:defRPr>
            </a:lvl1pPr>
            <a:lvl2pPr lvl="1" algn="ctr" rtl="0">
              <a:spcBef>
                <a:spcPts val="0"/>
              </a:spcBef>
              <a:spcAft>
                <a:spcPts val="0"/>
              </a:spcAft>
              <a:buClr>
                <a:schemeClr val="lt1"/>
              </a:buClr>
              <a:buSzPts val="4800"/>
              <a:buNone/>
              <a:defRPr sz="7700">
                <a:solidFill>
                  <a:schemeClr val="lt1"/>
                </a:solidFill>
              </a:defRPr>
            </a:lvl2pPr>
            <a:lvl3pPr lvl="2" algn="ctr" rtl="0">
              <a:spcBef>
                <a:spcPts val="0"/>
              </a:spcBef>
              <a:spcAft>
                <a:spcPts val="0"/>
              </a:spcAft>
              <a:buClr>
                <a:schemeClr val="lt1"/>
              </a:buClr>
              <a:buSzPts val="4800"/>
              <a:buNone/>
              <a:defRPr sz="7700">
                <a:solidFill>
                  <a:schemeClr val="lt1"/>
                </a:solidFill>
              </a:defRPr>
            </a:lvl3pPr>
            <a:lvl4pPr lvl="3" algn="ctr" rtl="0">
              <a:spcBef>
                <a:spcPts val="0"/>
              </a:spcBef>
              <a:spcAft>
                <a:spcPts val="0"/>
              </a:spcAft>
              <a:buClr>
                <a:schemeClr val="lt1"/>
              </a:buClr>
              <a:buSzPts val="4800"/>
              <a:buNone/>
              <a:defRPr sz="7700">
                <a:solidFill>
                  <a:schemeClr val="lt1"/>
                </a:solidFill>
              </a:defRPr>
            </a:lvl4pPr>
            <a:lvl5pPr lvl="4" algn="ctr" rtl="0">
              <a:spcBef>
                <a:spcPts val="0"/>
              </a:spcBef>
              <a:spcAft>
                <a:spcPts val="0"/>
              </a:spcAft>
              <a:buClr>
                <a:schemeClr val="lt1"/>
              </a:buClr>
              <a:buSzPts val="4800"/>
              <a:buNone/>
              <a:defRPr sz="7700">
                <a:solidFill>
                  <a:schemeClr val="lt1"/>
                </a:solidFill>
              </a:defRPr>
            </a:lvl5pPr>
            <a:lvl6pPr lvl="5" algn="ctr" rtl="0">
              <a:spcBef>
                <a:spcPts val="0"/>
              </a:spcBef>
              <a:spcAft>
                <a:spcPts val="0"/>
              </a:spcAft>
              <a:buClr>
                <a:schemeClr val="lt1"/>
              </a:buClr>
              <a:buSzPts val="4800"/>
              <a:buNone/>
              <a:defRPr sz="7700">
                <a:solidFill>
                  <a:schemeClr val="lt1"/>
                </a:solidFill>
              </a:defRPr>
            </a:lvl6pPr>
            <a:lvl7pPr lvl="6" algn="ctr" rtl="0">
              <a:spcBef>
                <a:spcPts val="0"/>
              </a:spcBef>
              <a:spcAft>
                <a:spcPts val="0"/>
              </a:spcAft>
              <a:buClr>
                <a:schemeClr val="lt1"/>
              </a:buClr>
              <a:buSzPts val="4800"/>
              <a:buNone/>
              <a:defRPr sz="7700">
                <a:solidFill>
                  <a:schemeClr val="lt1"/>
                </a:solidFill>
              </a:defRPr>
            </a:lvl7pPr>
            <a:lvl8pPr lvl="7" algn="ctr" rtl="0">
              <a:spcBef>
                <a:spcPts val="0"/>
              </a:spcBef>
              <a:spcAft>
                <a:spcPts val="0"/>
              </a:spcAft>
              <a:buClr>
                <a:schemeClr val="lt1"/>
              </a:buClr>
              <a:buSzPts val="4800"/>
              <a:buNone/>
              <a:defRPr sz="7700">
                <a:solidFill>
                  <a:schemeClr val="lt1"/>
                </a:solidFill>
              </a:defRPr>
            </a:lvl8pPr>
            <a:lvl9pPr lvl="8" algn="ctr" rtl="0">
              <a:spcBef>
                <a:spcPts val="0"/>
              </a:spcBef>
              <a:spcAft>
                <a:spcPts val="0"/>
              </a:spcAft>
              <a:buClr>
                <a:schemeClr val="lt1"/>
              </a:buClr>
              <a:buSzPts val="4800"/>
              <a:buNone/>
              <a:defRPr sz="7700">
                <a:solidFill>
                  <a:schemeClr val="lt1"/>
                </a:solidFill>
              </a:defRPr>
            </a:lvl9pPr>
          </a:lstStyle>
          <a:p>
            <a:endParaRPr/>
          </a:p>
        </p:txBody>
      </p:sp>
      <p:sp>
        <p:nvSpPr>
          <p:cNvPr id="20" name="Google Shape;20;p3"/>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21274446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56179" y="2553242"/>
            <a:ext cx="10114560" cy="4803840"/>
          </a:xfrm>
          <a:prstGeom prst="rect">
            <a:avLst/>
          </a:prstGeom>
        </p:spPr>
        <p:txBody>
          <a:bodyPr spcFirstLastPara="1" wrap="square" lIns="146280" tIns="146280" rIns="146280" bIns="146280" anchor="t" anchorCtr="0">
            <a:noAutofit/>
          </a:bodyPr>
          <a:lstStyle>
            <a:lvl1pPr marL="731520" lvl="0" indent="-548640" rtl="0">
              <a:spcBef>
                <a:spcPts val="0"/>
              </a:spcBef>
              <a:spcAft>
                <a:spcPts val="0"/>
              </a:spcAft>
              <a:buSzPts val="1800"/>
              <a:buChar char="●"/>
              <a:defRPr/>
            </a:lvl1pPr>
            <a:lvl2pPr marL="1463040" lvl="1" indent="-508000" rtl="0">
              <a:spcBef>
                <a:spcPts val="2560"/>
              </a:spcBef>
              <a:spcAft>
                <a:spcPts val="0"/>
              </a:spcAft>
              <a:buSzPts val="1400"/>
              <a:buChar char="○"/>
              <a:defRPr/>
            </a:lvl2pPr>
            <a:lvl3pPr marL="2194560" lvl="2" indent="-508000" rtl="0">
              <a:spcBef>
                <a:spcPts val="2560"/>
              </a:spcBef>
              <a:spcAft>
                <a:spcPts val="0"/>
              </a:spcAft>
              <a:buSzPts val="1400"/>
              <a:buChar char="■"/>
              <a:defRPr/>
            </a:lvl3pPr>
            <a:lvl4pPr marL="2926080" lvl="3" indent="-508000" rtl="0">
              <a:spcBef>
                <a:spcPts val="2560"/>
              </a:spcBef>
              <a:spcAft>
                <a:spcPts val="0"/>
              </a:spcAft>
              <a:buSzPts val="1400"/>
              <a:buChar char="●"/>
              <a:defRPr/>
            </a:lvl4pPr>
            <a:lvl5pPr marL="3657600" lvl="4" indent="-508000" rtl="0">
              <a:spcBef>
                <a:spcPts val="2560"/>
              </a:spcBef>
              <a:spcAft>
                <a:spcPts val="0"/>
              </a:spcAft>
              <a:buSzPts val="1400"/>
              <a:buChar char="○"/>
              <a:defRPr/>
            </a:lvl5pPr>
            <a:lvl6pPr marL="4389120" lvl="5" indent="-508000" rtl="0">
              <a:spcBef>
                <a:spcPts val="2560"/>
              </a:spcBef>
              <a:spcAft>
                <a:spcPts val="0"/>
              </a:spcAft>
              <a:buSzPts val="1400"/>
              <a:buChar char="■"/>
              <a:defRPr/>
            </a:lvl6pPr>
            <a:lvl7pPr marL="5120640" lvl="6" indent="-508000" rtl="0">
              <a:spcBef>
                <a:spcPts val="2560"/>
              </a:spcBef>
              <a:spcAft>
                <a:spcPts val="0"/>
              </a:spcAft>
              <a:buSzPts val="1400"/>
              <a:buChar char="●"/>
              <a:defRPr/>
            </a:lvl7pPr>
            <a:lvl8pPr marL="5852160" lvl="7" indent="-508000" rtl="0">
              <a:spcBef>
                <a:spcPts val="2560"/>
              </a:spcBef>
              <a:spcAft>
                <a:spcPts val="0"/>
              </a:spcAft>
              <a:buSzPts val="1400"/>
              <a:buChar char="○"/>
              <a:defRPr/>
            </a:lvl8pPr>
            <a:lvl9pPr marL="6583680" lvl="8" indent="-508000" rtl="0">
              <a:spcBef>
                <a:spcPts val="2560"/>
              </a:spcBef>
              <a:spcAft>
                <a:spcPts val="2560"/>
              </a:spcAft>
              <a:buSzPts val="1400"/>
              <a:buChar char="■"/>
              <a:defRPr/>
            </a:lvl9pPr>
          </a:lstStyle>
          <a:p>
            <a:endParaRPr/>
          </a:p>
        </p:txBody>
      </p:sp>
      <p:sp>
        <p:nvSpPr>
          <p:cNvPr id="27" name="Google Shape;27;p4"/>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5101380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84048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4" name="Google Shape;34;p5"/>
          <p:cNvSpPr txBox="1">
            <a:spLocks noGrp="1"/>
          </p:cNvSpPr>
          <p:nvPr>
            <p:ph type="body" idx="2"/>
          </p:nvPr>
        </p:nvSpPr>
        <p:spPr>
          <a:xfrm>
            <a:off x="904091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5" name="Google Shape;35;p5"/>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4128869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85280" y="658520"/>
            <a:ext cx="13632960" cy="102336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7306060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511200" y="1498560"/>
            <a:ext cx="4492800" cy="1209120"/>
          </a:xfrm>
          <a:prstGeom prst="rect">
            <a:avLst/>
          </a:prstGeom>
        </p:spPr>
        <p:txBody>
          <a:bodyPr spcFirstLastPara="1" wrap="square" lIns="146280" tIns="146280" rIns="146280" bIns="146280"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3800"/>
            </a:lvl2pPr>
            <a:lvl3pPr lvl="2" rtl="0">
              <a:spcBef>
                <a:spcPts val="0"/>
              </a:spcBef>
              <a:spcAft>
                <a:spcPts val="0"/>
              </a:spcAft>
              <a:buSzPts val="2400"/>
              <a:buNone/>
              <a:defRPr sz="3800"/>
            </a:lvl3pPr>
            <a:lvl4pPr lvl="3" rtl="0">
              <a:spcBef>
                <a:spcPts val="0"/>
              </a:spcBef>
              <a:spcAft>
                <a:spcPts val="0"/>
              </a:spcAft>
              <a:buSzPts val="2400"/>
              <a:buNone/>
              <a:defRPr sz="3800"/>
            </a:lvl4pPr>
            <a:lvl5pPr lvl="4" rtl="0">
              <a:spcBef>
                <a:spcPts val="0"/>
              </a:spcBef>
              <a:spcAft>
                <a:spcPts val="0"/>
              </a:spcAft>
              <a:buSzPts val="2400"/>
              <a:buNone/>
              <a:defRPr sz="3800"/>
            </a:lvl5pPr>
            <a:lvl6pPr lvl="5" rtl="0">
              <a:spcBef>
                <a:spcPts val="0"/>
              </a:spcBef>
              <a:spcAft>
                <a:spcPts val="0"/>
              </a:spcAft>
              <a:buSzPts val="2400"/>
              <a:buNone/>
              <a:defRPr sz="3800"/>
            </a:lvl6pPr>
            <a:lvl7pPr lvl="6" rtl="0">
              <a:spcBef>
                <a:spcPts val="0"/>
              </a:spcBef>
              <a:spcAft>
                <a:spcPts val="0"/>
              </a:spcAft>
              <a:buSzPts val="2400"/>
              <a:buNone/>
              <a:defRPr sz="3800"/>
            </a:lvl7pPr>
            <a:lvl8pPr lvl="7" rtl="0">
              <a:spcBef>
                <a:spcPts val="0"/>
              </a:spcBef>
              <a:spcAft>
                <a:spcPts val="0"/>
              </a:spcAft>
              <a:buSzPts val="2400"/>
              <a:buNone/>
              <a:defRPr sz="3800"/>
            </a:lvl8pPr>
            <a:lvl9pPr lvl="8" rtl="0">
              <a:spcBef>
                <a:spcPts val="0"/>
              </a:spcBef>
              <a:spcAft>
                <a:spcPts val="0"/>
              </a:spcAft>
              <a:buSzPts val="2400"/>
              <a:buNone/>
              <a:defRPr sz="3800"/>
            </a:lvl9pPr>
          </a:lstStyle>
          <a:p>
            <a:endParaRPr/>
          </a:p>
        </p:txBody>
      </p:sp>
      <p:sp>
        <p:nvSpPr>
          <p:cNvPr id="42" name="Google Shape;42;p7"/>
          <p:cNvSpPr txBox="1">
            <a:spLocks noGrp="1"/>
          </p:cNvSpPr>
          <p:nvPr>
            <p:ph type="body" idx="1"/>
          </p:nvPr>
        </p:nvSpPr>
        <p:spPr>
          <a:xfrm>
            <a:off x="511200" y="2954886"/>
            <a:ext cx="4492800" cy="4489920"/>
          </a:xfrm>
          <a:prstGeom prst="rect">
            <a:avLst/>
          </a:prstGeom>
        </p:spPr>
        <p:txBody>
          <a:bodyPr spcFirstLastPara="1" wrap="square" lIns="146280" tIns="146280" rIns="146280" bIns="146280" anchor="t" anchorCtr="0">
            <a:noAutofit/>
          </a:bodyPr>
          <a:lstStyle>
            <a:lvl1pPr marL="731520" lvl="0" indent="-487680" rtl="0">
              <a:spcBef>
                <a:spcPts val="0"/>
              </a:spcBef>
              <a:spcAft>
                <a:spcPts val="0"/>
              </a:spcAft>
              <a:buSzPts val="1200"/>
              <a:buChar char="●"/>
              <a:defRPr sz="19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43" name="Google Shape;43;p7"/>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2495100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148918" y="1202320"/>
            <a:ext cx="13795680" cy="61368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Char char="●"/>
              <a:defRPr sz="7700">
                <a:solidFill>
                  <a:schemeClr val="lt1"/>
                </a:solidFill>
              </a:defRPr>
            </a:lvl1pPr>
            <a:lvl2pPr lvl="1" rtl="0">
              <a:spcBef>
                <a:spcPts val="1600"/>
              </a:spcBef>
              <a:spcAft>
                <a:spcPts val="0"/>
              </a:spcAft>
              <a:buClr>
                <a:schemeClr val="lt1"/>
              </a:buClr>
              <a:buSzPts val="4800"/>
              <a:buChar char="○"/>
              <a:defRPr sz="7700">
                <a:solidFill>
                  <a:schemeClr val="lt1"/>
                </a:solidFill>
              </a:defRPr>
            </a:lvl2pPr>
            <a:lvl3pPr lvl="2" rtl="0">
              <a:spcBef>
                <a:spcPts val="0"/>
              </a:spcBef>
              <a:spcAft>
                <a:spcPts val="0"/>
              </a:spcAft>
              <a:buClr>
                <a:schemeClr val="lt1"/>
              </a:buClr>
              <a:buSzPts val="4800"/>
              <a:buChar char="■"/>
              <a:defRPr sz="7700">
                <a:solidFill>
                  <a:schemeClr val="lt1"/>
                </a:solidFill>
              </a:defRPr>
            </a:lvl3pPr>
            <a:lvl4pPr lvl="3" rtl="0">
              <a:spcBef>
                <a:spcPts val="0"/>
              </a:spcBef>
              <a:spcAft>
                <a:spcPts val="0"/>
              </a:spcAft>
              <a:buClr>
                <a:schemeClr val="lt1"/>
              </a:buClr>
              <a:buSzPts val="4800"/>
              <a:buChar char="●"/>
              <a:defRPr sz="7700">
                <a:solidFill>
                  <a:schemeClr val="lt1"/>
                </a:solidFill>
              </a:defRPr>
            </a:lvl4pPr>
            <a:lvl5pPr lvl="4" rtl="0">
              <a:spcBef>
                <a:spcPts val="0"/>
              </a:spcBef>
              <a:spcAft>
                <a:spcPts val="0"/>
              </a:spcAft>
              <a:buClr>
                <a:schemeClr val="lt1"/>
              </a:buClr>
              <a:buSzPts val="4800"/>
              <a:buChar char="○"/>
              <a:defRPr sz="7700">
                <a:solidFill>
                  <a:schemeClr val="lt1"/>
                </a:solidFill>
              </a:defRPr>
            </a:lvl5pPr>
            <a:lvl6pPr lvl="5" rtl="0">
              <a:spcBef>
                <a:spcPts val="0"/>
              </a:spcBef>
              <a:spcAft>
                <a:spcPts val="0"/>
              </a:spcAft>
              <a:buClr>
                <a:schemeClr val="lt1"/>
              </a:buClr>
              <a:buSzPts val="4800"/>
              <a:buChar char="■"/>
              <a:defRPr sz="7700">
                <a:solidFill>
                  <a:schemeClr val="lt1"/>
                </a:solidFill>
              </a:defRPr>
            </a:lvl6pPr>
            <a:lvl7pPr lvl="6" rtl="0">
              <a:spcBef>
                <a:spcPts val="0"/>
              </a:spcBef>
              <a:spcAft>
                <a:spcPts val="0"/>
              </a:spcAft>
              <a:buClr>
                <a:schemeClr val="lt1"/>
              </a:buClr>
              <a:buSzPts val="4800"/>
              <a:buChar char="●"/>
              <a:defRPr sz="7700">
                <a:solidFill>
                  <a:schemeClr val="lt1"/>
                </a:solidFill>
              </a:defRPr>
            </a:lvl7pPr>
            <a:lvl8pPr lvl="7" rtl="0">
              <a:spcBef>
                <a:spcPts val="0"/>
              </a:spcBef>
              <a:spcAft>
                <a:spcPts val="0"/>
              </a:spcAft>
              <a:buClr>
                <a:schemeClr val="lt1"/>
              </a:buClr>
              <a:buSzPts val="4800"/>
              <a:buChar char="○"/>
              <a:defRPr sz="7700">
                <a:solidFill>
                  <a:schemeClr val="lt1"/>
                </a:solidFill>
              </a:defRPr>
            </a:lvl8pPr>
            <a:lvl9pPr lvl="8" rtl="0">
              <a:spcBef>
                <a:spcPts val="0"/>
              </a:spcBef>
              <a:spcAft>
                <a:spcPts val="0"/>
              </a:spcAft>
              <a:buClr>
                <a:schemeClr val="lt1"/>
              </a:buClr>
              <a:buSzPts val="4800"/>
              <a:buChar char="■"/>
              <a:defRPr sz="7700">
                <a:solidFill>
                  <a:schemeClr val="lt1"/>
                </a:solidFill>
              </a:defRPr>
            </a:lvl9pPr>
          </a:lstStyle>
          <a:p>
            <a:endParaRPr/>
          </a:p>
        </p:txBody>
      </p:sp>
      <p:sp>
        <p:nvSpPr>
          <p:cNvPr id="47" name="Google Shape;47;p8"/>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6944989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7315200" y="200"/>
            <a:ext cx="7315200" cy="8229600"/>
          </a:xfrm>
          <a:prstGeom prst="rect">
            <a:avLst/>
          </a:prstGeom>
          <a:solidFill>
            <a:schemeClr val="dk1"/>
          </a:solidFill>
          <a:ln>
            <a:noFill/>
          </a:ln>
        </p:spPr>
        <p:txBody>
          <a:bodyPr spcFirstLastPara="1" wrap="square" lIns="146280" tIns="146280" rIns="146280" bIns="146280" anchor="ctr" anchorCtr="0">
            <a:noAutofit/>
          </a:bodyPr>
          <a:lstStyle/>
          <a:p>
            <a:pPr defTabSz="914400">
              <a:buClr>
                <a:srgbClr val="000000"/>
              </a:buClr>
              <a:buFont typeface="Arial"/>
              <a:buNone/>
            </a:pPr>
            <a:endParaRPr sz="2200" kern="0">
              <a:solidFill>
                <a:srgbClr val="000000"/>
              </a:solidFill>
              <a:cs typeface="Arial"/>
              <a:sym typeface="Arial"/>
            </a:endParaRPr>
          </a:p>
        </p:txBody>
      </p:sp>
      <p:cxnSp>
        <p:nvCxnSpPr>
          <p:cNvPr id="50" name="Google Shape;50;p9"/>
          <p:cNvCxnSpPr/>
          <p:nvPr/>
        </p:nvCxnSpPr>
        <p:spPr>
          <a:xfrm>
            <a:off x="8047480" y="7192800"/>
            <a:ext cx="74928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424800" y="2235760"/>
            <a:ext cx="6472320" cy="2109120"/>
          </a:xfrm>
          <a:prstGeom prst="rect">
            <a:avLst/>
          </a:prstGeom>
        </p:spPr>
        <p:txBody>
          <a:bodyPr spcFirstLastPara="1" wrap="square" lIns="146280" tIns="146280" rIns="146280" bIns="146280" anchor="b" anchorCtr="0">
            <a:noAutofit/>
          </a:bodyPr>
          <a:lstStyle>
            <a:lvl1pPr lvl="0" algn="ctr" rtl="0">
              <a:spcBef>
                <a:spcPts val="0"/>
              </a:spcBef>
              <a:spcAft>
                <a:spcPts val="0"/>
              </a:spcAft>
              <a:buClr>
                <a:schemeClr val="dk1"/>
              </a:buClr>
              <a:buSzPts val="3600"/>
              <a:buNone/>
              <a:defRPr sz="5800">
                <a:solidFill>
                  <a:schemeClr val="dk1"/>
                </a:solidFill>
              </a:defRPr>
            </a:lvl1pPr>
            <a:lvl2pPr lvl="1" algn="ctr" rtl="0">
              <a:spcBef>
                <a:spcPts val="0"/>
              </a:spcBef>
              <a:spcAft>
                <a:spcPts val="0"/>
              </a:spcAft>
              <a:buClr>
                <a:schemeClr val="dk1"/>
              </a:buClr>
              <a:buSzPts val="3600"/>
              <a:buNone/>
              <a:defRPr sz="5800">
                <a:solidFill>
                  <a:schemeClr val="dk1"/>
                </a:solidFill>
              </a:defRPr>
            </a:lvl2pPr>
            <a:lvl3pPr lvl="2" algn="ctr" rtl="0">
              <a:spcBef>
                <a:spcPts val="0"/>
              </a:spcBef>
              <a:spcAft>
                <a:spcPts val="0"/>
              </a:spcAft>
              <a:buClr>
                <a:schemeClr val="dk1"/>
              </a:buClr>
              <a:buSzPts val="3600"/>
              <a:buNone/>
              <a:defRPr sz="5800">
                <a:solidFill>
                  <a:schemeClr val="dk1"/>
                </a:solidFill>
              </a:defRPr>
            </a:lvl3pPr>
            <a:lvl4pPr lvl="3" algn="ctr" rtl="0">
              <a:spcBef>
                <a:spcPts val="0"/>
              </a:spcBef>
              <a:spcAft>
                <a:spcPts val="0"/>
              </a:spcAft>
              <a:buClr>
                <a:schemeClr val="dk1"/>
              </a:buClr>
              <a:buSzPts val="3600"/>
              <a:buNone/>
              <a:defRPr sz="5800">
                <a:solidFill>
                  <a:schemeClr val="dk1"/>
                </a:solidFill>
              </a:defRPr>
            </a:lvl4pPr>
            <a:lvl5pPr lvl="4" algn="ctr" rtl="0">
              <a:spcBef>
                <a:spcPts val="0"/>
              </a:spcBef>
              <a:spcAft>
                <a:spcPts val="0"/>
              </a:spcAft>
              <a:buClr>
                <a:schemeClr val="dk1"/>
              </a:buClr>
              <a:buSzPts val="3600"/>
              <a:buNone/>
              <a:defRPr sz="5800">
                <a:solidFill>
                  <a:schemeClr val="dk1"/>
                </a:solidFill>
              </a:defRPr>
            </a:lvl5pPr>
            <a:lvl6pPr lvl="5" algn="ctr" rtl="0">
              <a:spcBef>
                <a:spcPts val="0"/>
              </a:spcBef>
              <a:spcAft>
                <a:spcPts val="0"/>
              </a:spcAft>
              <a:buClr>
                <a:schemeClr val="dk1"/>
              </a:buClr>
              <a:buSzPts val="3600"/>
              <a:buNone/>
              <a:defRPr sz="5800">
                <a:solidFill>
                  <a:schemeClr val="dk1"/>
                </a:solidFill>
              </a:defRPr>
            </a:lvl6pPr>
            <a:lvl7pPr lvl="6" algn="ctr" rtl="0">
              <a:spcBef>
                <a:spcPts val="0"/>
              </a:spcBef>
              <a:spcAft>
                <a:spcPts val="0"/>
              </a:spcAft>
              <a:buClr>
                <a:schemeClr val="dk1"/>
              </a:buClr>
              <a:buSzPts val="3600"/>
              <a:buNone/>
              <a:defRPr sz="5800">
                <a:solidFill>
                  <a:schemeClr val="dk1"/>
                </a:solidFill>
              </a:defRPr>
            </a:lvl7pPr>
            <a:lvl8pPr lvl="7" algn="ctr" rtl="0">
              <a:spcBef>
                <a:spcPts val="0"/>
              </a:spcBef>
              <a:spcAft>
                <a:spcPts val="0"/>
              </a:spcAft>
              <a:buClr>
                <a:schemeClr val="dk1"/>
              </a:buClr>
              <a:buSzPts val="3600"/>
              <a:buNone/>
              <a:defRPr sz="5800">
                <a:solidFill>
                  <a:schemeClr val="dk1"/>
                </a:solidFill>
              </a:defRPr>
            </a:lvl8pPr>
            <a:lvl9pPr lvl="8" algn="ctr" rtl="0">
              <a:spcBef>
                <a:spcPts val="0"/>
              </a:spcBef>
              <a:spcAft>
                <a:spcPts val="0"/>
              </a:spcAft>
              <a:buClr>
                <a:schemeClr val="dk1"/>
              </a:buClr>
              <a:buSzPts val="3600"/>
              <a:buNone/>
              <a:defRPr sz="5800">
                <a:solidFill>
                  <a:schemeClr val="dk1"/>
                </a:solidFill>
              </a:defRPr>
            </a:lvl9pPr>
          </a:lstStyle>
          <a:p>
            <a:endParaRPr/>
          </a:p>
        </p:txBody>
      </p:sp>
      <p:sp>
        <p:nvSpPr>
          <p:cNvPr id="52" name="Google Shape;52;p9"/>
          <p:cNvSpPr txBox="1">
            <a:spLocks noGrp="1"/>
          </p:cNvSpPr>
          <p:nvPr>
            <p:ph type="subTitle" idx="1"/>
          </p:nvPr>
        </p:nvSpPr>
        <p:spPr>
          <a:xfrm>
            <a:off x="424800" y="4376594"/>
            <a:ext cx="6472320" cy="2152800"/>
          </a:xfrm>
          <a:prstGeom prst="rect">
            <a:avLst/>
          </a:prstGeom>
        </p:spPr>
        <p:txBody>
          <a:bodyPr spcFirstLastPara="1" wrap="square" lIns="146280" tIns="146280" rIns="146280" bIns="146280" anchor="t" anchorCtr="0">
            <a:noAutofit/>
          </a:bodyPr>
          <a:lstStyle>
            <a:lvl1pPr lvl="0" algn="ctr" rtl="0">
              <a:lnSpc>
                <a:spcPct val="100000"/>
              </a:lnSpc>
              <a:spcBef>
                <a:spcPts val="0"/>
              </a:spcBef>
              <a:spcAft>
                <a:spcPts val="0"/>
              </a:spcAft>
              <a:buSzPts val="2100"/>
              <a:buNone/>
              <a:defRPr sz="3400"/>
            </a:lvl1pPr>
            <a:lvl2pPr lvl="1" algn="ctr" rtl="0">
              <a:lnSpc>
                <a:spcPct val="100000"/>
              </a:lnSpc>
              <a:spcBef>
                <a:spcPts val="0"/>
              </a:spcBef>
              <a:spcAft>
                <a:spcPts val="0"/>
              </a:spcAft>
              <a:buSzPts val="2100"/>
              <a:buNone/>
              <a:defRPr sz="3400"/>
            </a:lvl2pPr>
            <a:lvl3pPr lvl="2" algn="ctr" rtl="0">
              <a:lnSpc>
                <a:spcPct val="100000"/>
              </a:lnSpc>
              <a:spcBef>
                <a:spcPts val="0"/>
              </a:spcBef>
              <a:spcAft>
                <a:spcPts val="0"/>
              </a:spcAft>
              <a:buSzPts val="2100"/>
              <a:buNone/>
              <a:defRPr sz="3400"/>
            </a:lvl3pPr>
            <a:lvl4pPr lvl="3" algn="ctr" rtl="0">
              <a:lnSpc>
                <a:spcPct val="100000"/>
              </a:lnSpc>
              <a:spcBef>
                <a:spcPts val="0"/>
              </a:spcBef>
              <a:spcAft>
                <a:spcPts val="0"/>
              </a:spcAft>
              <a:buSzPts val="2100"/>
              <a:buNone/>
              <a:defRPr sz="3400"/>
            </a:lvl4pPr>
            <a:lvl5pPr lvl="4" algn="ctr" rtl="0">
              <a:lnSpc>
                <a:spcPct val="100000"/>
              </a:lnSpc>
              <a:spcBef>
                <a:spcPts val="0"/>
              </a:spcBef>
              <a:spcAft>
                <a:spcPts val="0"/>
              </a:spcAft>
              <a:buSzPts val="2100"/>
              <a:buNone/>
              <a:defRPr sz="3400"/>
            </a:lvl5pPr>
            <a:lvl6pPr lvl="5" algn="ctr" rtl="0">
              <a:lnSpc>
                <a:spcPct val="100000"/>
              </a:lnSpc>
              <a:spcBef>
                <a:spcPts val="0"/>
              </a:spcBef>
              <a:spcAft>
                <a:spcPts val="0"/>
              </a:spcAft>
              <a:buSzPts val="2100"/>
              <a:buNone/>
              <a:defRPr sz="3400"/>
            </a:lvl6pPr>
            <a:lvl7pPr lvl="6" algn="ctr" rtl="0">
              <a:lnSpc>
                <a:spcPct val="100000"/>
              </a:lnSpc>
              <a:spcBef>
                <a:spcPts val="0"/>
              </a:spcBef>
              <a:spcAft>
                <a:spcPts val="0"/>
              </a:spcAft>
              <a:buSzPts val="2100"/>
              <a:buNone/>
              <a:defRPr sz="3400"/>
            </a:lvl7pPr>
            <a:lvl8pPr lvl="7" algn="ctr" rtl="0">
              <a:lnSpc>
                <a:spcPct val="100000"/>
              </a:lnSpc>
              <a:spcBef>
                <a:spcPts val="0"/>
              </a:spcBef>
              <a:spcAft>
                <a:spcPts val="0"/>
              </a:spcAft>
              <a:buSzPts val="2100"/>
              <a:buNone/>
              <a:defRPr sz="3400"/>
            </a:lvl8pPr>
            <a:lvl9pPr lvl="8" algn="ctr" rtl="0">
              <a:lnSpc>
                <a:spcPct val="100000"/>
              </a:lnSpc>
              <a:spcBef>
                <a:spcPts val="0"/>
              </a:spcBef>
              <a:spcAft>
                <a:spcPts val="0"/>
              </a:spcAft>
              <a:buSzPts val="2100"/>
              <a:buNone/>
              <a:defRPr sz="3400"/>
            </a:lvl9pPr>
          </a:lstStyle>
          <a:p>
            <a:endParaRPr/>
          </a:p>
        </p:txBody>
      </p:sp>
      <p:sp>
        <p:nvSpPr>
          <p:cNvPr id="53" name="Google Shape;53;p9"/>
          <p:cNvSpPr txBox="1">
            <a:spLocks noGrp="1"/>
          </p:cNvSpPr>
          <p:nvPr>
            <p:ph type="body" idx="2"/>
          </p:nvPr>
        </p:nvSpPr>
        <p:spPr>
          <a:xfrm>
            <a:off x="7903200" y="1158720"/>
            <a:ext cx="6139200" cy="5912160"/>
          </a:xfrm>
          <a:prstGeom prst="rect">
            <a:avLst/>
          </a:prstGeom>
        </p:spPr>
        <p:txBody>
          <a:bodyPr spcFirstLastPara="1" wrap="square" lIns="146280" tIns="146280" rIns="146280" bIns="146280" anchor="ctr" anchorCtr="0">
            <a:noAutofit/>
          </a:bodyPr>
          <a:lstStyle>
            <a:lvl1pPr marL="731520" lvl="0" indent="-548640" rtl="0">
              <a:spcBef>
                <a:spcPts val="0"/>
              </a:spcBef>
              <a:spcAft>
                <a:spcPts val="0"/>
              </a:spcAft>
              <a:buClr>
                <a:schemeClr val="lt1"/>
              </a:buClr>
              <a:buSzPts val="1800"/>
              <a:buChar char="●"/>
              <a:defRPr>
                <a:solidFill>
                  <a:schemeClr val="lt1"/>
                </a:solidFill>
              </a:defRPr>
            </a:lvl1pPr>
            <a:lvl2pPr marL="1463040" lvl="1" indent="-508000" rtl="0">
              <a:spcBef>
                <a:spcPts val="2560"/>
              </a:spcBef>
              <a:spcAft>
                <a:spcPts val="0"/>
              </a:spcAft>
              <a:buClr>
                <a:schemeClr val="lt1"/>
              </a:buClr>
              <a:buSzPts val="1400"/>
              <a:buChar char="○"/>
              <a:defRPr>
                <a:solidFill>
                  <a:schemeClr val="lt1"/>
                </a:solidFill>
              </a:defRPr>
            </a:lvl2pPr>
            <a:lvl3pPr marL="2194560" lvl="2" indent="-508000" rtl="0">
              <a:spcBef>
                <a:spcPts val="2560"/>
              </a:spcBef>
              <a:spcAft>
                <a:spcPts val="0"/>
              </a:spcAft>
              <a:buClr>
                <a:schemeClr val="lt1"/>
              </a:buClr>
              <a:buSzPts val="1400"/>
              <a:buChar char="■"/>
              <a:defRPr>
                <a:solidFill>
                  <a:schemeClr val="lt1"/>
                </a:solidFill>
              </a:defRPr>
            </a:lvl3pPr>
            <a:lvl4pPr marL="2926080" lvl="3" indent="-508000" rtl="0">
              <a:spcBef>
                <a:spcPts val="2560"/>
              </a:spcBef>
              <a:spcAft>
                <a:spcPts val="0"/>
              </a:spcAft>
              <a:buClr>
                <a:schemeClr val="lt1"/>
              </a:buClr>
              <a:buSzPts val="1400"/>
              <a:buChar char="●"/>
              <a:defRPr>
                <a:solidFill>
                  <a:schemeClr val="lt1"/>
                </a:solidFill>
              </a:defRPr>
            </a:lvl4pPr>
            <a:lvl5pPr marL="3657600" lvl="4" indent="-508000" rtl="0">
              <a:spcBef>
                <a:spcPts val="2560"/>
              </a:spcBef>
              <a:spcAft>
                <a:spcPts val="0"/>
              </a:spcAft>
              <a:buClr>
                <a:schemeClr val="lt1"/>
              </a:buClr>
              <a:buSzPts val="1400"/>
              <a:buChar char="○"/>
              <a:defRPr>
                <a:solidFill>
                  <a:schemeClr val="lt1"/>
                </a:solidFill>
              </a:defRPr>
            </a:lvl5pPr>
            <a:lvl6pPr marL="4389120" lvl="5" indent="-508000" rtl="0">
              <a:spcBef>
                <a:spcPts val="2560"/>
              </a:spcBef>
              <a:spcAft>
                <a:spcPts val="0"/>
              </a:spcAft>
              <a:buClr>
                <a:schemeClr val="lt1"/>
              </a:buClr>
              <a:buSzPts val="1400"/>
              <a:buChar char="■"/>
              <a:defRPr>
                <a:solidFill>
                  <a:schemeClr val="lt1"/>
                </a:solidFill>
              </a:defRPr>
            </a:lvl6pPr>
            <a:lvl7pPr marL="5120640" lvl="6" indent="-508000" rtl="0">
              <a:spcBef>
                <a:spcPts val="2560"/>
              </a:spcBef>
              <a:spcAft>
                <a:spcPts val="0"/>
              </a:spcAft>
              <a:buClr>
                <a:schemeClr val="lt1"/>
              </a:buClr>
              <a:buSzPts val="1400"/>
              <a:buChar char="●"/>
              <a:defRPr>
                <a:solidFill>
                  <a:schemeClr val="lt1"/>
                </a:solidFill>
              </a:defRPr>
            </a:lvl7pPr>
            <a:lvl8pPr marL="5852160" lvl="7" indent="-508000" rtl="0">
              <a:spcBef>
                <a:spcPts val="2560"/>
              </a:spcBef>
              <a:spcAft>
                <a:spcPts val="0"/>
              </a:spcAft>
              <a:buClr>
                <a:schemeClr val="lt1"/>
              </a:buClr>
              <a:buSzPts val="1400"/>
              <a:buChar char="○"/>
              <a:defRPr>
                <a:solidFill>
                  <a:schemeClr val="lt1"/>
                </a:solidFill>
              </a:defRPr>
            </a:lvl8pPr>
            <a:lvl9pPr marL="6583680" lvl="8" indent="-508000" rtl="0">
              <a:spcBef>
                <a:spcPts val="2560"/>
              </a:spcBef>
              <a:spcAft>
                <a:spcPts val="256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4004123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524827" y="6761640"/>
            <a:ext cx="13421760" cy="629760"/>
          </a:xfrm>
          <a:prstGeom prst="rect">
            <a:avLst/>
          </a:prstGeom>
        </p:spPr>
        <p:txBody>
          <a:bodyPr spcFirstLastPara="1" wrap="square" lIns="146280" tIns="146280" rIns="146280" bIns="146280" anchor="ctr" anchorCtr="0">
            <a:noAutofit/>
          </a:bodyPr>
          <a:lstStyle>
            <a:lvl1pPr marL="731520" lvl="0" indent="-36576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747005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680320" y="665040"/>
            <a:ext cx="1327488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1366320" y="2087760"/>
            <a:ext cx="11897760" cy="246144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366320" y="4671120"/>
            <a:ext cx="11897760" cy="1714560"/>
          </a:xfrm>
          <a:prstGeom prst="rect">
            <a:avLst/>
          </a:prstGeom>
        </p:spPr>
        <p:txBody>
          <a:bodyPr spcFirstLastPara="1" wrap="square" lIns="146280" tIns="146280" rIns="146280" bIns="146280" anchor="t" anchorCtr="0">
            <a:noAutofit/>
          </a:bodyPr>
          <a:lstStyle>
            <a:lvl1pPr marL="731520" lvl="0" indent="-548640" algn="ctr" rtl="0">
              <a:spcBef>
                <a:spcPts val="0"/>
              </a:spcBef>
              <a:spcAft>
                <a:spcPts val="0"/>
              </a:spcAft>
              <a:buSzPts val="1800"/>
              <a:buChar char="●"/>
              <a:defRPr/>
            </a:lvl1pPr>
            <a:lvl2pPr marL="1463040" lvl="1" indent="-508000" algn="ctr" rtl="0">
              <a:spcBef>
                <a:spcPts val="2560"/>
              </a:spcBef>
              <a:spcAft>
                <a:spcPts val="0"/>
              </a:spcAft>
              <a:buSzPts val="1400"/>
              <a:buChar char="○"/>
              <a:defRPr/>
            </a:lvl2pPr>
            <a:lvl3pPr marL="2194560" lvl="2" indent="-508000" algn="ctr" rtl="0">
              <a:spcBef>
                <a:spcPts val="2560"/>
              </a:spcBef>
              <a:spcAft>
                <a:spcPts val="0"/>
              </a:spcAft>
              <a:buSzPts val="1400"/>
              <a:buChar char="■"/>
              <a:defRPr/>
            </a:lvl3pPr>
            <a:lvl4pPr marL="2926080" lvl="3" indent="-508000" algn="ctr" rtl="0">
              <a:spcBef>
                <a:spcPts val="2560"/>
              </a:spcBef>
              <a:spcAft>
                <a:spcPts val="0"/>
              </a:spcAft>
              <a:buSzPts val="1400"/>
              <a:buChar char="●"/>
              <a:defRPr/>
            </a:lvl4pPr>
            <a:lvl5pPr marL="3657600" lvl="4" indent="-508000" algn="ctr" rtl="0">
              <a:spcBef>
                <a:spcPts val="2560"/>
              </a:spcBef>
              <a:spcAft>
                <a:spcPts val="0"/>
              </a:spcAft>
              <a:buSzPts val="1400"/>
              <a:buChar char="○"/>
              <a:defRPr/>
            </a:lvl5pPr>
            <a:lvl6pPr marL="4389120" lvl="5" indent="-508000" algn="ctr" rtl="0">
              <a:spcBef>
                <a:spcPts val="2560"/>
              </a:spcBef>
              <a:spcAft>
                <a:spcPts val="0"/>
              </a:spcAft>
              <a:buSzPts val="1400"/>
              <a:buChar char="■"/>
              <a:defRPr/>
            </a:lvl6pPr>
            <a:lvl7pPr marL="5120640" lvl="6" indent="-508000" algn="ctr" rtl="0">
              <a:spcBef>
                <a:spcPts val="2560"/>
              </a:spcBef>
              <a:spcAft>
                <a:spcPts val="0"/>
              </a:spcAft>
              <a:buSzPts val="1400"/>
              <a:buChar char="●"/>
              <a:defRPr/>
            </a:lvl7pPr>
            <a:lvl8pPr marL="5852160" lvl="7" indent="-508000" algn="ctr" rtl="0">
              <a:spcBef>
                <a:spcPts val="2560"/>
              </a:spcBef>
              <a:spcAft>
                <a:spcPts val="0"/>
              </a:spcAft>
              <a:buSzPts val="1400"/>
              <a:buChar char="○"/>
              <a:defRPr/>
            </a:lvl8pPr>
            <a:lvl9pPr marL="6583680" lvl="8" indent="-508000" algn="ctr" rtl="0">
              <a:spcBef>
                <a:spcPts val="2560"/>
              </a:spcBef>
              <a:spcAft>
                <a:spcPts val="2560"/>
              </a:spcAft>
              <a:buSzPts val="1400"/>
              <a:buChar char="■"/>
              <a:defRPr/>
            </a:lvl9pPr>
          </a:lstStyle>
          <a:p>
            <a:endParaRPr/>
          </a:p>
        </p:txBody>
      </p:sp>
      <p:sp>
        <p:nvSpPr>
          <p:cNvPr id="65" name="Google Shape;65;p11"/>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4352178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78340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549" tIns="65275" rIns="130549" bIns="6527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1520" y="1920289"/>
            <a:ext cx="13167360" cy="5431157"/>
          </a:xfrm>
          <a:prstGeom prst="rect">
            <a:avLst/>
          </a:prstGeom>
        </p:spPr>
        <p:txBody>
          <a:bodyPr vert="horz" lIns="130549" tIns="65275" rIns="130549" bIns="6527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31520" y="7627624"/>
            <a:ext cx="3413760" cy="438150"/>
          </a:xfrm>
          <a:prstGeom prst="rect">
            <a:avLst/>
          </a:prstGeom>
        </p:spPr>
        <p:txBody>
          <a:bodyPr vert="horz" lIns="130549" tIns="65275" rIns="130549" bIns="65275" rtlCol="0" anchor="ctr"/>
          <a:lstStyle>
            <a:lvl1pPr algn="l">
              <a:defRPr sz="1800">
                <a:solidFill>
                  <a:schemeClr val="tx1">
                    <a:tint val="75000"/>
                  </a:schemeClr>
                </a:solidFill>
              </a:defRPr>
            </a:lvl1pPr>
          </a:lstStyle>
          <a:p>
            <a:fld id="{AA86A3B2-1F39-4501-B310-1E8CAD3CF80A}" type="datetimeFigureOut">
              <a:rPr lang="en-US" smtClean="0"/>
              <a:t>12/16/2020</a:t>
            </a:fld>
            <a:endParaRPr lang="en-US"/>
          </a:p>
        </p:txBody>
      </p:sp>
      <p:sp>
        <p:nvSpPr>
          <p:cNvPr id="5" name="Footer Placeholder 4"/>
          <p:cNvSpPr>
            <a:spLocks noGrp="1"/>
          </p:cNvSpPr>
          <p:nvPr>
            <p:ph type="ftr" sz="quarter" idx="3"/>
          </p:nvPr>
        </p:nvSpPr>
        <p:spPr>
          <a:xfrm>
            <a:off x="4998720" y="7627624"/>
            <a:ext cx="4632960" cy="438150"/>
          </a:xfrm>
          <a:prstGeom prst="rect">
            <a:avLst/>
          </a:prstGeom>
        </p:spPr>
        <p:txBody>
          <a:bodyPr vert="horz" lIns="130549" tIns="65275" rIns="130549" bIns="65275" rtlCol="0" anchor="ctr"/>
          <a:lstStyle>
            <a:lvl1pPr algn="ctr">
              <a:defRPr sz="1800">
                <a:solidFill>
                  <a:schemeClr val="tx1">
                    <a:tint val="75000"/>
                  </a:schemeClr>
                </a:solidFill>
              </a:defRPr>
            </a:lvl1pPr>
          </a:lstStyle>
          <a:p>
            <a:r>
              <a:rPr lang="en-US" dirty="0" smtClean="0"/>
              <a:t>December 2020</a:t>
            </a:r>
            <a:endParaRPr lang="en-US" dirty="0"/>
          </a:p>
        </p:txBody>
      </p:sp>
      <p:sp>
        <p:nvSpPr>
          <p:cNvPr id="6" name="Slide Number Placeholder 5"/>
          <p:cNvSpPr>
            <a:spLocks noGrp="1"/>
          </p:cNvSpPr>
          <p:nvPr>
            <p:ph type="sldNum" sz="quarter" idx="4"/>
          </p:nvPr>
        </p:nvSpPr>
        <p:spPr>
          <a:xfrm>
            <a:off x="10485120" y="7627624"/>
            <a:ext cx="3413760" cy="438150"/>
          </a:xfrm>
          <a:prstGeom prst="rect">
            <a:avLst/>
          </a:prstGeom>
        </p:spPr>
        <p:txBody>
          <a:bodyPr vert="horz" lIns="130549" tIns="65275" rIns="130549" bIns="65275" rtlCol="0" anchor="ctr"/>
          <a:lstStyle>
            <a:lvl1pPr algn="r">
              <a:defRPr sz="1800">
                <a:solidFill>
                  <a:schemeClr val="tx1">
                    <a:tint val="75000"/>
                  </a:schemeClr>
                </a:solidFill>
              </a:defRPr>
            </a:lvl1pPr>
          </a:lstStyle>
          <a:p>
            <a:fld id="{B3353C06-1C34-4ACF-8E76-5F1B1ED06260}" type="slidenum">
              <a:rPr lang="en-US" smtClean="0"/>
              <a:t>‹#›</a:t>
            </a:fld>
            <a:endParaRPr lang="en-US"/>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b="26790"/>
          <a:stretch/>
        </p:blipFill>
        <p:spPr>
          <a:xfrm>
            <a:off x="12039600" y="5857616"/>
            <a:ext cx="2590800" cy="2371984"/>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1049" y="7429374"/>
            <a:ext cx="2135685" cy="515997"/>
          </a:xfrm>
          <a:prstGeom prst="rect">
            <a:avLst/>
          </a:prstGeom>
        </p:spPr>
      </p:pic>
    </p:spTree>
    <p:extLst>
      <p:ext uri="{BB962C8B-B14F-4D97-AF65-F5344CB8AC3E}">
        <p14:creationId xmlns:p14="http://schemas.microsoft.com/office/powerpoint/2010/main" val="31079122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1305506" rtl="0" eaLnBrk="1" latinLnBrk="0" hangingPunct="1">
        <a:spcBef>
          <a:spcPct val="0"/>
        </a:spcBef>
        <a:buNone/>
        <a:defRPr sz="6200" kern="1200">
          <a:solidFill>
            <a:schemeClr val="tx1"/>
          </a:solidFill>
          <a:latin typeface="Corbel" panose="020B0503020204020204" pitchFamily="34" charset="0"/>
          <a:ea typeface="+mj-ea"/>
          <a:cs typeface="+mj-cs"/>
        </a:defRPr>
      </a:lvl1pPr>
    </p:titleStyle>
    <p:bodyStyle>
      <a:lvl1pPr marL="489566" indent="-489566" algn="l" defTabSz="1305506" rtl="0" eaLnBrk="1" latinLnBrk="0" hangingPunct="1">
        <a:spcBef>
          <a:spcPct val="20000"/>
        </a:spcBef>
        <a:buFont typeface="Arial" panose="020B0604020202020204" pitchFamily="34" charset="0"/>
        <a:buChar char="•"/>
        <a:defRPr sz="4600" kern="1200">
          <a:solidFill>
            <a:schemeClr val="tx1"/>
          </a:solidFill>
          <a:latin typeface="Corbel" panose="020B0503020204020204" pitchFamily="34" charset="0"/>
          <a:ea typeface="+mn-ea"/>
          <a:cs typeface="+mn-cs"/>
        </a:defRPr>
      </a:lvl1pPr>
      <a:lvl2pPr marL="1060723" indent="-407974" algn="l" defTabSz="1305506" rtl="0" eaLnBrk="1" latinLnBrk="0" hangingPunct="1">
        <a:spcBef>
          <a:spcPct val="20000"/>
        </a:spcBef>
        <a:buFont typeface="Arial" panose="020B0604020202020204" pitchFamily="34" charset="0"/>
        <a:buChar char="–"/>
        <a:defRPr sz="4000" kern="1200">
          <a:solidFill>
            <a:schemeClr val="tx1"/>
          </a:solidFill>
          <a:latin typeface="Corbel" panose="020B0503020204020204" pitchFamily="34" charset="0"/>
          <a:ea typeface="+mn-ea"/>
          <a:cs typeface="+mn-cs"/>
        </a:defRPr>
      </a:lvl2pPr>
      <a:lvl3pPr marL="1631880" indent="-326373" algn="l" defTabSz="1305506" rtl="0" eaLnBrk="1" latinLnBrk="0" hangingPunct="1">
        <a:spcBef>
          <a:spcPct val="20000"/>
        </a:spcBef>
        <a:buFont typeface="Arial" panose="020B0604020202020204" pitchFamily="34" charset="0"/>
        <a:buChar char="•"/>
        <a:defRPr sz="3400" kern="1200">
          <a:solidFill>
            <a:schemeClr val="tx1"/>
          </a:solidFill>
          <a:latin typeface="Corbel" panose="020B0503020204020204" pitchFamily="34" charset="0"/>
          <a:ea typeface="+mn-ea"/>
          <a:cs typeface="+mn-cs"/>
        </a:defRPr>
      </a:lvl3pPr>
      <a:lvl4pPr marL="2284629" indent="-326373" algn="l" defTabSz="1305506" rtl="0" eaLnBrk="1" latinLnBrk="0" hangingPunct="1">
        <a:spcBef>
          <a:spcPct val="20000"/>
        </a:spcBef>
        <a:buFont typeface="Arial" panose="020B0604020202020204" pitchFamily="34" charset="0"/>
        <a:buChar char="–"/>
        <a:defRPr sz="2900" kern="1200">
          <a:solidFill>
            <a:schemeClr val="tx1"/>
          </a:solidFill>
          <a:latin typeface="Corbel" panose="020B0503020204020204" pitchFamily="34" charset="0"/>
          <a:ea typeface="+mn-ea"/>
          <a:cs typeface="+mn-cs"/>
        </a:defRPr>
      </a:lvl4pPr>
      <a:lvl5pPr marL="2937379" indent="-326373" algn="l" defTabSz="1305506" rtl="0" eaLnBrk="1" latinLnBrk="0" hangingPunct="1">
        <a:spcBef>
          <a:spcPct val="20000"/>
        </a:spcBef>
        <a:buFont typeface="Arial" panose="020B0604020202020204" pitchFamily="34" charset="0"/>
        <a:buChar char="»"/>
        <a:defRPr sz="2900" kern="1200">
          <a:solidFill>
            <a:schemeClr val="tx1"/>
          </a:solidFill>
          <a:latin typeface="Corbel" panose="020B0503020204020204" pitchFamily="34" charset="0"/>
          <a:ea typeface="+mn-ea"/>
          <a:cs typeface="+mn-cs"/>
        </a:defRPr>
      </a:lvl5pPr>
      <a:lvl6pPr marL="3590126" indent="-326373" algn="l" defTabSz="130550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2878" indent="-326373" algn="l" defTabSz="130550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5632" indent="-326373" algn="l" defTabSz="130550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48386" indent="-326373" algn="l" defTabSz="130550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5506" rtl="0" eaLnBrk="1" latinLnBrk="0" hangingPunct="1">
        <a:defRPr sz="2600" kern="1200">
          <a:solidFill>
            <a:schemeClr val="tx1"/>
          </a:solidFill>
          <a:latin typeface="+mn-lt"/>
          <a:ea typeface="+mn-ea"/>
          <a:cs typeface="+mn-cs"/>
        </a:defRPr>
      </a:lvl1pPr>
      <a:lvl2pPr marL="652750" algn="l" defTabSz="1305506" rtl="0" eaLnBrk="1" latinLnBrk="0" hangingPunct="1">
        <a:defRPr sz="2600" kern="1200">
          <a:solidFill>
            <a:schemeClr val="tx1"/>
          </a:solidFill>
          <a:latin typeface="+mn-lt"/>
          <a:ea typeface="+mn-ea"/>
          <a:cs typeface="+mn-cs"/>
        </a:defRPr>
      </a:lvl2pPr>
      <a:lvl3pPr marL="1305506" algn="l" defTabSz="1305506" rtl="0" eaLnBrk="1" latinLnBrk="0" hangingPunct="1">
        <a:defRPr sz="2600" kern="1200">
          <a:solidFill>
            <a:schemeClr val="tx1"/>
          </a:solidFill>
          <a:latin typeface="+mn-lt"/>
          <a:ea typeface="+mn-ea"/>
          <a:cs typeface="+mn-cs"/>
        </a:defRPr>
      </a:lvl3pPr>
      <a:lvl4pPr marL="1958258" algn="l" defTabSz="1305506" rtl="0" eaLnBrk="1" latinLnBrk="0" hangingPunct="1">
        <a:defRPr sz="2600" kern="1200">
          <a:solidFill>
            <a:schemeClr val="tx1"/>
          </a:solidFill>
          <a:latin typeface="+mn-lt"/>
          <a:ea typeface="+mn-ea"/>
          <a:cs typeface="+mn-cs"/>
        </a:defRPr>
      </a:lvl4pPr>
      <a:lvl5pPr marL="2611011" algn="l" defTabSz="1305506" rtl="0" eaLnBrk="1" latinLnBrk="0" hangingPunct="1">
        <a:defRPr sz="2600" kern="1200">
          <a:solidFill>
            <a:schemeClr val="tx1"/>
          </a:solidFill>
          <a:latin typeface="+mn-lt"/>
          <a:ea typeface="+mn-ea"/>
          <a:cs typeface="+mn-cs"/>
        </a:defRPr>
      </a:lvl5pPr>
      <a:lvl6pPr marL="3263757" algn="l" defTabSz="1305506" rtl="0" eaLnBrk="1" latinLnBrk="0" hangingPunct="1">
        <a:defRPr sz="2600" kern="1200">
          <a:solidFill>
            <a:schemeClr val="tx1"/>
          </a:solidFill>
          <a:latin typeface="+mn-lt"/>
          <a:ea typeface="+mn-ea"/>
          <a:cs typeface="+mn-cs"/>
        </a:defRPr>
      </a:lvl6pPr>
      <a:lvl7pPr marL="3916509" algn="l" defTabSz="1305506" rtl="0" eaLnBrk="1" latinLnBrk="0" hangingPunct="1">
        <a:defRPr sz="2600" kern="1200">
          <a:solidFill>
            <a:schemeClr val="tx1"/>
          </a:solidFill>
          <a:latin typeface="+mn-lt"/>
          <a:ea typeface="+mn-ea"/>
          <a:cs typeface="+mn-cs"/>
        </a:defRPr>
      </a:lvl7pPr>
      <a:lvl8pPr marL="4569258" algn="l" defTabSz="1305506" rtl="0" eaLnBrk="1" latinLnBrk="0" hangingPunct="1">
        <a:defRPr sz="2600" kern="1200">
          <a:solidFill>
            <a:schemeClr val="tx1"/>
          </a:solidFill>
          <a:latin typeface="+mn-lt"/>
          <a:ea typeface="+mn-ea"/>
          <a:cs typeface="+mn-cs"/>
        </a:defRPr>
      </a:lvl8pPr>
      <a:lvl9pPr marL="5222014" algn="l" defTabSz="1305506"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40400" y="921520"/>
            <a:ext cx="10114560" cy="1016640"/>
          </a:xfrm>
          <a:prstGeom prst="rect">
            <a:avLst/>
          </a:prstGeom>
          <a:noFill/>
          <a:ln>
            <a:noFill/>
          </a:ln>
        </p:spPr>
        <p:txBody>
          <a:bodyPr spcFirstLastPara="1" wrap="square" lIns="146280" tIns="146280" rIns="146280" bIns="146280"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856179" y="2553242"/>
            <a:ext cx="10114560" cy="4803840"/>
          </a:xfrm>
          <a:prstGeom prst="rect">
            <a:avLst/>
          </a:prstGeom>
          <a:noFill/>
          <a:ln>
            <a:noFill/>
          </a:ln>
        </p:spPr>
        <p:txBody>
          <a:bodyPr spcFirstLastPara="1" wrap="square" lIns="146280" tIns="146280" rIns="146280" bIns="146280"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3596798" y="7502014"/>
            <a:ext cx="877920" cy="629760"/>
          </a:xfrm>
          <a:prstGeom prst="rect">
            <a:avLst/>
          </a:prstGeom>
          <a:noFill/>
          <a:ln>
            <a:noFill/>
          </a:ln>
        </p:spPr>
        <p:txBody>
          <a:bodyPr spcFirstLastPara="1" wrap="square" lIns="146280" tIns="146280" rIns="146280" bIns="146280" anchor="ctr" anchorCtr="0">
            <a:noAutofit/>
          </a:bodyPr>
          <a:lstStyle>
            <a:lvl1pPr lvl="0" algn="r" rtl="0">
              <a:buNone/>
              <a:defRPr sz="1600">
                <a:solidFill>
                  <a:schemeClr val="dk2"/>
                </a:solidFill>
                <a:latin typeface="Lato"/>
                <a:ea typeface="Lato"/>
                <a:cs typeface="Lato"/>
                <a:sym typeface="Lato"/>
              </a:defRPr>
            </a:lvl1pPr>
            <a:lvl2pPr lvl="1" algn="r" rtl="0">
              <a:buNone/>
              <a:defRPr sz="1600">
                <a:solidFill>
                  <a:schemeClr val="dk2"/>
                </a:solidFill>
                <a:latin typeface="Lato"/>
                <a:ea typeface="Lato"/>
                <a:cs typeface="Lato"/>
                <a:sym typeface="Lato"/>
              </a:defRPr>
            </a:lvl2pPr>
            <a:lvl3pPr lvl="2" algn="r" rtl="0">
              <a:buNone/>
              <a:defRPr sz="1600">
                <a:solidFill>
                  <a:schemeClr val="dk2"/>
                </a:solidFill>
                <a:latin typeface="Lato"/>
                <a:ea typeface="Lato"/>
                <a:cs typeface="Lato"/>
                <a:sym typeface="Lato"/>
              </a:defRPr>
            </a:lvl3pPr>
            <a:lvl4pPr lvl="3" algn="r" rtl="0">
              <a:buNone/>
              <a:defRPr sz="1600">
                <a:solidFill>
                  <a:schemeClr val="dk2"/>
                </a:solidFill>
                <a:latin typeface="Lato"/>
                <a:ea typeface="Lato"/>
                <a:cs typeface="Lato"/>
                <a:sym typeface="Lato"/>
              </a:defRPr>
            </a:lvl4pPr>
            <a:lvl5pPr lvl="4" algn="r" rtl="0">
              <a:buNone/>
              <a:defRPr sz="1600">
                <a:solidFill>
                  <a:schemeClr val="dk2"/>
                </a:solidFill>
                <a:latin typeface="Lato"/>
                <a:ea typeface="Lato"/>
                <a:cs typeface="Lato"/>
                <a:sym typeface="Lato"/>
              </a:defRPr>
            </a:lvl5pPr>
            <a:lvl6pPr lvl="5" algn="r" rtl="0">
              <a:buNone/>
              <a:defRPr sz="1600">
                <a:solidFill>
                  <a:schemeClr val="dk2"/>
                </a:solidFill>
                <a:latin typeface="Lato"/>
                <a:ea typeface="Lato"/>
                <a:cs typeface="Lato"/>
                <a:sym typeface="Lato"/>
              </a:defRPr>
            </a:lvl6pPr>
            <a:lvl7pPr lvl="6" algn="r" rtl="0">
              <a:buNone/>
              <a:defRPr sz="1600">
                <a:solidFill>
                  <a:schemeClr val="dk2"/>
                </a:solidFill>
                <a:latin typeface="Lato"/>
                <a:ea typeface="Lato"/>
                <a:cs typeface="Lato"/>
                <a:sym typeface="Lato"/>
              </a:defRPr>
            </a:lvl7pPr>
            <a:lvl8pPr lvl="7" algn="r" rtl="0">
              <a:buNone/>
              <a:defRPr sz="1600">
                <a:solidFill>
                  <a:schemeClr val="dk2"/>
                </a:solidFill>
                <a:latin typeface="Lato"/>
                <a:ea typeface="Lato"/>
                <a:cs typeface="Lato"/>
                <a:sym typeface="Lato"/>
              </a:defRPr>
            </a:lvl8pPr>
            <a:lvl9pPr lvl="8" algn="r" rtl="0">
              <a:buNone/>
              <a:defRPr sz="1600">
                <a:solidFill>
                  <a:schemeClr val="dk2"/>
                </a:solidFill>
                <a:latin typeface="Lato"/>
                <a:ea typeface="Lato"/>
                <a:cs typeface="Lato"/>
                <a:sym typeface="Lato"/>
              </a:defRPr>
            </a:lvl9pPr>
          </a:lstStyle>
          <a:p>
            <a:pPr defTabSz="914400">
              <a:buClr>
                <a:srgbClr val="000000"/>
              </a:buClr>
            </a:pPr>
            <a:fld id="{00000000-1234-1234-1234-123412341234}" type="slidenum">
              <a:rPr lang="en" kern="0" smtClean="0">
                <a:solidFill>
                  <a:srgbClr val="000000"/>
                </a:solidFill>
              </a:rPr>
              <a:pPr defTabSz="914400">
                <a:buClr>
                  <a:srgbClr val="000000"/>
                </a:buClr>
              </a:pPr>
              <a:t>‹#›</a:t>
            </a:fld>
            <a:endParaRPr lang="en" kern="0">
              <a:solidFill>
                <a:srgbClr val="000000"/>
              </a:solidFill>
            </a:endParaRPr>
          </a:p>
        </p:txBody>
      </p:sp>
    </p:spTree>
    <p:extLst>
      <p:ext uri="{BB962C8B-B14F-4D97-AF65-F5344CB8AC3E}">
        <p14:creationId xmlns:p14="http://schemas.microsoft.com/office/powerpoint/2010/main" val="4235929162"/>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40400" y="921520"/>
            <a:ext cx="10114560" cy="1016640"/>
          </a:xfrm>
          <a:prstGeom prst="rect">
            <a:avLst/>
          </a:prstGeom>
          <a:noFill/>
          <a:ln>
            <a:noFill/>
          </a:ln>
        </p:spPr>
        <p:txBody>
          <a:bodyPr spcFirstLastPara="1" wrap="square" lIns="146280" tIns="146280" rIns="146280" bIns="146280"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856179" y="2553242"/>
            <a:ext cx="10114560" cy="4803840"/>
          </a:xfrm>
          <a:prstGeom prst="rect">
            <a:avLst/>
          </a:prstGeom>
          <a:noFill/>
          <a:ln>
            <a:noFill/>
          </a:ln>
        </p:spPr>
        <p:txBody>
          <a:bodyPr spcFirstLastPara="1" wrap="square" lIns="146280" tIns="146280" rIns="146280" bIns="146280"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3596798" y="7502014"/>
            <a:ext cx="877920" cy="629760"/>
          </a:xfrm>
          <a:prstGeom prst="rect">
            <a:avLst/>
          </a:prstGeom>
          <a:noFill/>
          <a:ln>
            <a:noFill/>
          </a:ln>
        </p:spPr>
        <p:txBody>
          <a:bodyPr spcFirstLastPara="1" wrap="square" lIns="146280" tIns="146280" rIns="146280" bIns="146280" anchor="ctr" anchorCtr="0">
            <a:noAutofit/>
          </a:bodyPr>
          <a:lstStyle>
            <a:lvl1pPr lvl="0" algn="r" rtl="0">
              <a:buNone/>
              <a:defRPr sz="1600">
                <a:solidFill>
                  <a:schemeClr val="dk2"/>
                </a:solidFill>
                <a:latin typeface="Lato"/>
                <a:ea typeface="Lato"/>
                <a:cs typeface="Lato"/>
                <a:sym typeface="Lato"/>
              </a:defRPr>
            </a:lvl1pPr>
            <a:lvl2pPr lvl="1" algn="r" rtl="0">
              <a:buNone/>
              <a:defRPr sz="1600">
                <a:solidFill>
                  <a:schemeClr val="dk2"/>
                </a:solidFill>
                <a:latin typeface="Lato"/>
                <a:ea typeface="Lato"/>
                <a:cs typeface="Lato"/>
                <a:sym typeface="Lato"/>
              </a:defRPr>
            </a:lvl2pPr>
            <a:lvl3pPr lvl="2" algn="r" rtl="0">
              <a:buNone/>
              <a:defRPr sz="1600">
                <a:solidFill>
                  <a:schemeClr val="dk2"/>
                </a:solidFill>
                <a:latin typeface="Lato"/>
                <a:ea typeface="Lato"/>
                <a:cs typeface="Lato"/>
                <a:sym typeface="Lato"/>
              </a:defRPr>
            </a:lvl3pPr>
            <a:lvl4pPr lvl="3" algn="r" rtl="0">
              <a:buNone/>
              <a:defRPr sz="1600">
                <a:solidFill>
                  <a:schemeClr val="dk2"/>
                </a:solidFill>
                <a:latin typeface="Lato"/>
                <a:ea typeface="Lato"/>
                <a:cs typeface="Lato"/>
                <a:sym typeface="Lato"/>
              </a:defRPr>
            </a:lvl4pPr>
            <a:lvl5pPr lvl="4" algn="r" rtl="0">
              <a:buNone/>
              <a:defRPr sz="1600">
                <a:solidFill>
                  <a:schemeClr val="dk2"/>
                </a:solidFill>
                <a:latin typeface="Lato"/>
                <a:ea typeface="Lato"/>
                <a:cs typeface="Lato"/>
                <a:sym typeface="Lato"/>
              </a:defRPr>
            </a:lvl5pPr>
            <a:lvl6pPr lvl="5" algn="r" rtl="0">
              <a:buNone/>
              <a:defRPr sz="1600">
                <a:solidFill>
                  <a:schemeClr val="dk2"/>
                </a:solidFill>
                <a:latin typeface="Lato"/>
                <a:ea typeface="Lato"/>
                <a:cs typeface="Lato"/>
                <a:sym typeface="Lato"/>
              </a:defRPr>
            </a:lvl6pPr>
            <a:lvl7pPr lvl="6" algn="r" rtl="0">
              <a:buNone/>
              <a:defRPr sz="1600">
                <a:solidFill>
                  <a:schemeClr val="dk2"/>
                </a:solidFill>
                <a:latin typeface="Lato"/>
                <a:ea typeface="Lato"/>
                <a:cs typeface="Lato"/>
                <a:sym typeface="Lato"/>
              </a:defRPr>
            </a:lvl7pPr>
            <a:lvl8pPr lvl="7" algn="r" rtl="0">
              <a:buNone/>
              <a:defRPr sz="1600">
                <a:solidFill>
                  <a:schemeClr val="dk2"/>
                </a:solidFill>
                <a:latin typeface="Lato"/>
                <a:ea typeface="Lato"/>
                <a:cs typeface="Lato"/>
                <a:sym typeface="Lato"/>
              </a:defRPr>
            </a:lvl8pPr>
            <a:lvl9pPr lvl="8" algn="r" rtl="0">
              <a:buNone/>
              <a:defRPr sz="1600">
                <a:solidFill>
                  <a:schemeClr val="dk2"/>
                </a:solidFill>
                <a:latin typeface="Lato"/>
                <a:ea typeface="Lato"/>
                <a:cs typeface="Lato"/>
                <a:sym typeface="Lato"/>
              </a:defRPr>
            </a:lvl9pPr>
          </a:lstStyle>
          <a:p>
            <a:pPr defTabSz="914400">
              <a:buClr>
                <a:srgbClr val="000000"/>
              </a:buClr>
            </a:pPr>
            <a:fld id="{00000000-1234-1234-1234-123412341234}" type="slidenum">
              <a:rPr lang="en" kern="0" smtClean="0">
                <a:solidFill>
                  <a:srgbClr val="000000"/>
                </a:solidFill>
              </a:rPr>
              <a:pPr defTabSz="914400">
                <a:buClr>
                  <a:srgbClr val="000000"/>
                </a:buClr>
              </a:pPr>
              <a:t>‹#›</a:t>
            </a:fld>
            <a:endParaRPr lang="en" kern="0">
              <a:solidFill>
                <a:srgbClr val="000000"/>
              </a:solidFill>
            </a:endParaRPr>
          </a:p>
        </p:txBody>
      </p:sp>
    </p:spTree>
    <p:extLst>
      <p:ext uri="{BB962C8B-B14F-4D97-AF65-F5344CB8AC3E}">
        <p14:creationId xmlns:p14="http://schemas.microsoft.com/office/powerpoint/2010/main" val="4221412575"/>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40400" y="921520"/>
            <a:ext cx="10114560" cy="1016640"/>
          </a:xfrm>
          <a:prstGeom prst="rect">
            <a:avLst/>
          </a:prstGeom>
          <a:noFill/>
          <a:ln>
            <a:noFill/>
          </a:ln>
        </p:spPr>
        <p:txBody>
          <a:bodyPr spcFirstLastPara="1" wrap="square" lIns="146280" tIns="146280" rIns="146280" bIns="146280"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856179" y="2553242"/>
            <a:ext cx="10114560" cy="4803840"/>
          </a:xfrm>
          <a:prstGeom prst="rect">
            <a:avLst/>
          </a:prstGeom>
          <a:noFill/>
          <a:ln>
            <a:noFill/>
          </a:ln>
        </p:spPr>
        <p:txBody>
          <a:bodyPr spcFirstLastPara="1" wrap="square" lIns="146280" tIns="146280" rIns="146280" bIns="146280"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3596798" y="7502014"/>
            <a:ext cx="877920" cy="629760"/>
          </a:xfrm>
          <a:prstGeom prst="rect">
            <a:avLst/>
          </a:prstGeom>
          <a:noFill/>
          <a:ln>
            <a:noFill/>
          </a:ln>
        </p:spPr>
        <p:txBody>
          <a:bodyPr spcFirstLastPara="1" wrap="square" lIns="146280" tIns="146280" rIns="146280" bIns="146280" anchor="ctr" anchorCtr="0">
            <a:noAutofit/>
          </a:bodyPr>
          <a:lstStyle>
            <a:lvl1pPr lvl="0" algn="r" rtl="0">
              <a:buNone/>
              <a:defRPr sz="1600">
                <a:solidFill>
                  <a:schemeClr val="dk2"/>
                </a:solidFill>
                <a:latin typeface="Lato"/>
                <a:ea typeface="Lato"/>
                <a:cs typeface="Lato"/>
                <a:sym typeface="Lato"/>
              </a:defRPr>
            </a:lvl1pPr>
            <a:lvl2pPr lvl="1" algn="r" rtl="0">
              <a:buNone/>
              <a:defRPr sz="1600">
                <a:solidFill>
                  <a:schemeClr val="dk2"/>
                </a:solidFill>
                <a:latin typeface="Lato"/>
                <a:ea typeface="Lato"/>
                <a:cs typeface="Lato"/>
                <a:sym typeface="Lato"/>
              </a:defRPr>
            </a:lvl2pPr>
            <a:lvl3pPr lvl="2" algn="r" rtl="0">
              <a:buNone/>
              <a:defRPr sz="1600">
                <a:solidFill>
                  <a:schemeClr val="dk2"/>
                </a:solidFill>
                <a:latin typeface="Lato"/>
                <a:ea typeface="Lato"/>
                <a:cs typeface="Lato"/>
                <a:sym typeface="Lato"/>
              </a:defRPr>
            </a:lvl3pPr>
            <a:lvl4pPr lvl="3" algn="r" rtl="0">
              <a:buNone/>
              <a:defRPr sz="1600">
                <a:solidFill>
                  <a:schemeClr val="dk2"/>
                </a:solidFill>
                <a:latin typeface="Lato"/>
                <a:ea typeface="Lato"/>
                <a:cs typeface="Lato"/>
                <a:sym typeface="Lato"/>
              </a:defRPr>
            </a:lvl4pPr>
            <a:lvl5pPr lvl="4" algn="r" rtl="0">
              <a:buNone/>
              <a:defRPr sz="1600">
                <a:solidFill>
                  <a:schemeClr val="dk2"/>
                </a:solidFill>
                <a:latin typeface="Lato"/>
                <a:ea typeface="Lato"/>
                <a:cs typeface="Lato"/>
                <a:sym typeface="Lato"/>
              </a:defRPr>
            </a:lvl5pPr>
            <a:lvl6pPr lvl="5" algn="r" rtl="0">
              <a:buNone/>
              <a:defRPr sz="1600">
                <a:solidFill>
                  <a:schemeClr val="dk2"/>
                </a:solidFill>
                <a:latin typeface="Lato"/>
                <a:ea typeface="Lato"/>
                <a:cs typeface="Lato"/>
                <a:sym typeface="Lato"/>
              </a:defRPr>
            </a:lvl6pPr>
            <a:lvl7pPr lvl="6" algn="r" rtl="0">
              <a:buNone/>
              <a:defRPr sz="1600">
                <a:solidFill>
                  <a:schemeClr val="dk2"/>
                </a:solidFill>
                <a:latin typeface="Lato"/>
                <a:ea typeface="Lato"/>
                <a:cs typeface="Lato"/>
                <a:sym typeface="Lato"/>
              </a:defRPr>
            </a:lvl7pPr>
            <a:lvl8pPr lvl="7" algn="r" rtl="0">
              <a:buNone/>
              <a:defRPr sz="1600">
                <a:solidFill>
                  <a:schemeClr val="dk2"/>
                </a:solidFill>
                <a:latin typeface="Lato"/>
                <a:ea typeface="Lato"/>
                <a:cs typeface="Lato"/>
                <a:sym typeface="Lato"/>
              </a:defRPr>
            </a:lvl8pPr>
            <a:lvl9pPr lvl="8" algn="r" rtl="0">
              <a:buNone/>
              <a:defRPr sz="1600">
                <a:solidFill>
                  <a:schemeClr val="dk2"/>
                </a:solidFill>
                <a:latin typeface="Lato"/>
                <a:ea typeface="Lato"/>
                <a:cs typeface="Lato"/>
                <a:sym typeface="Lato"/>
              </a:defRPr>
            </a:lvl9pPr>
          </a:lstStyle>
          <a:p>
            <a:pPr defTabSz="914400">
              <a:buClr>
                <a:srgbClr val="000000"/>
              </a:buClr>
            </a:pPr>
            <a:fld id="{00000000-1234-1234-1234-123412341234}" type="slidenum">
              <a:rPr lang="en" kern="0" smtClean="0">
                <a:solidFill>
                  <a:srgbClr val="000000"/>
                </a:solidFill>
              </a:rPr>
              <a:pPr defTabSz="914400">
                <a:buClr>
                  <a:srgbClr val="000000"/>
                </a:buClr>
              </a:pPr>
              <a:t>‹#›</a:t>
            </a:fld>
            <a:endParaRPr lang="en" kern="0">
              <a:solidFill>
                <a:srgbClr val="000000"/>
              </a:solidFill>
            </a:endParaRPr>
          </a:p>
        </p:txBody>
      </p:sp>
    </p:spTree>
    <p:extLst>
      <p:ext uri="{BB962C8B-B14F-4D97-AF65-F5344CB8AC3E}">
        <p14:creationId xmlns:p14="http://schemas.microsoft.com/office/powerpoint/2010/main" val="3137591041"/>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40400" y="921520"/>
            <a:ext cx="10114560" cy="1016640"/>
          </a:xfrm>
          <a:prstGeom prst="rect">
            <a:avLst/>
          </a:prstGeom>
          <a:noFill/>
          <a:ln>
            <a:noFill/>
          </a:ln>
        </p:spPr>
        <p:txBody>
          <a:bodyPr spcFirstLastPara="1" wrap="square" lIns="146280" tIns="146280" rIns="146280" bIns="146280"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856179" y="2553242"/>
            <a:ext cx="10114560" cy="4803840"/>
          </a:xfrm>
          <a:prstGeom prst="rect">
            <a:avLst/>
          </a:prstGeom>
          <a:noFill/>
          <a:ln>
            <a:noFill/>
          </a:ln>
        </p:spPr>
        <p:txBody>
          <a:bodyPr spcFirstLastPara="1" wrap="square" lIns="146280" tIns="146280" rIns="146280" bIns="146280"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3596798" y="7502014"/>
            <a:ext cx="877920" cy="629760"/>
          </a:xfrm>
          <a:prstGeom prst="rect">
            <a:avLst/>
          </a:prstGeom>
          <a:noFill/>
          <a:ln>
            <a:noFill/>
          </a:ln>
        </p:spPr>
        <p:txBody>
          <a:bodyPr spcFirstLastPara="1" wrap="square" lIns="146280" tIns="146280" rIns="146280" bIns="146280" anchor="ctr" anchorCtr="0">
            <a:noAutofit/>
          </a:bodyPr>
          <a:lstStyle>
            <a:lvl1pPr lvl="0" algn="r" rtl="0">
              <a:buNone/>
              <a:defRPr sz="1600">
                <a:solidFill>
                  <a:schemeClr val="dk2"/>
                </a:solidFill>
                <a:latin typeface="Lato"/>
                <a:ea typeface="Lato"/>
                <a:cs typeface="Lato"/>
                <a:sym typeface="Lato"/>
              </a:defRPr>
            </a:lvl1pPr>
            <a:lvl2pPr lvl="1" algn="r" rtl="0">
              <a:buNone/>
              <a:defRPr sz="1600">
                <a:solidFill>
                  <a:schemeClr val="dk2"/>
                </a:solidFill>
                <a:latin typeface="Lato"/>
                <a:ea typeface="Lato"/>
                <a:cs typeface="Lato"/>
                <a:sym typeface="Lato"/>
              </a:defRPr>
            </a:lvl2pPr>
            <a:lvl3pPr lvl="2" algn="r" rtl="0">
              <a:buNone/>
              <a:defRPr sz="1600">
                <a:solidFill>
                  <a:schemeClr val="dk2"/>
                </a:solidFill>
                <a:latin typeface="Lato"/>
                <a:ea typeface="Lato"/>
                <a:cs typeface="Lato"/>
                <a:sym typeface="Lato"/>
              </a:defRPr>
            </a:lvl3pPr>
            <a:lvl4pPr lvl="3" algn="r" rtl="0">
              <a:buNone/>
              <a:defRPr sz="1600">
                <a:solidFill>
                  <a:schemeClr val="dk2"/>
                </a:solidFill>
                <a:latin typeface="Lato"/>
                <a:ea typeface="Lato"/>
                <a:cs typeface="Lato"/>
                <a:sym typeface="Lato"/>
              </a:defRPr>
            </a:lvl4pPr>
            <a:lvl5pPr lvl="4" algn="r" rtl="0">
              <a:buNone/>
              <a:defRPr sz="1600">
                <a:solidFill>
                  <a:schemeClr val="dk2"/>
                </a:solidFill>
                <a:latin typeface="Lato"/>
                <a:ea typeface="Lato"/>
                <a:cs typeface="Lato"/>
                <a:sym typeface="Lato"/>
              </a:defRPr>
            </a:lvl5pPr>
            <a:lvl6pPr lvl="5" algn="r" rtl="0">
              <a:buNone/>
              <a:defRPr sz="1600">
                <a:solidFill>
                  <a:schemeClr val="dk2"/>
                </a:solidFill>
                <a:latin typeface="Lato"/>
                <a:ea typeface="Lato"/>
                <a:cs typeface="Lato"/>
                <a:sym typeface="Lato"/>
              </a:defRPr>
            </a:lvl6pPr>
            <a:lvl7pPr lvl="6" algn="r" rtl="0">
              <a:buNone/>
              <a:defRPr sz="1600">
                <a:solidFill>
                  <a:schemeClr val="dk2"/>
                </a:solidFill>
                <a:latin typeface="Lato"/>
                <a:ea typeface="Lato"/>
                <a:cs typeface="Lato"/>
                <a:sym typeface="Lato"/>
              </a:defRPr>
            </a:lvl7pPr>
            <a:lvl8pPr lvl="7" algn="r" rtl="0">
              <a:buNone/>
              <a:defRPr sz="1600">
                <a:solidFill>
                  <a:schemeClr val="dk2"/>
                </a:solidFill>
                <a:latin typeface="Lato"/>
                <a:ea typeface="Lato"/>
                <a:cs typeface="Lato"/>
                <a:sym typeface="Lato"/>
              </a:defRPr>
            </a:lvl8pPr>
            <a:lvl9pPr lvl="8" algn="r" rtl="0">
              <a:buNone/>
              <a:defRPr sz="1600">
                <a:solidFill>
                  <a:schemeClr val="dk2"/>
                </a:solidFill>
                <a:latin typeface="Lato"/>
                <a:ea typeface="Lato"/>
                <a:cs typeface="Lato"/>
                <a:sym typeface="Lato"/>
              </a:defRPr>
            </a:lvl9pPr>
          </a:lstStyle>
          <a:p>
            <a:pPr defTabSz="914400">
              <a:buClr>
                <a:srgbClr val="000000"/>
              </a:buClr>
            </a:pPr>
            <a:fld id="{00000000-1234-1234-1234-123412341234}" type="slidenum">
              <a:rPr lang="en" kern="0" smtClean="0">
                <a:solidFill>
                  <a:srgbClr val="000000"/>
                </a:solidFill>
              </a:rPr>
              <a:pPr defTabSz="914400">
                <a:buClr>
                  <a:srgbClr val="000000"/>
                </a:buClr>
              </a:pPr>
              <a:t>‹#›</a:t>
            </a:fld>
            <a:endParaRPr lang="en" kern="0">
              <a:solidFill>
                <a:srgbClr val="000000"/>
              </a:solidFill>
            </a:endParaRPr>
          </a:p>
        </p:txBody>
      </p:sp>
    </p:spTree>
    <p:extLst>
      <p:ext uri="{BB962C8B-B14F-4D97-AF65-F5344CB8AC3E}">
        <p14:creationId xmlns:p14="http://schemas.microsoft.com/office/powerpoint/2010/main" val="4252811634"/>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40400" y="921520"/>
            <a:ext cx="10114560" cy="1016640"/>
          </a:xfrm>
          <a:prstGeom prst="rect">
            <a:avLst/>
          </a:prstGeom>
          <a:noFill/>
          <a:ln>
            <a:noFill/>
          </a:ln>
        </p:spPr>
        <p:txBody>
          <a:bodyPr spcFirstLastPara="1" wrap="square" lIns="146280" tIns="146280" rIns="146280" bIns="146280"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856179" y="2553242"/>
            <a:ext cx="10114560" cy="4803840"/>
          </a:xfrm>
          <a:prstGeom prst="rect">
            <a:avLst/>
          </a:prstGeom>
          <a:noFill/>
          <a:ln>
            <a:noFill/>
          </a:ln>
        </p:spPr>
        <p:txBody>
          <a:bodyPr spcFirstLastPara="1" wrap="square" lIns="146280" tIns="146280" rIns="146280" bIns="146280"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3596798" y="7502014"/>
            <a:ext cx="877920" cy="629760"/>
          </a:xfrm>
          <a:prstGeom prst="rect">
            <a:avLst/>
          </a:prstGeom>
          <a:noFill/>
          <a:ln>
            <a:noFill/>
          </a:ln>
        </p:spPr>
        <p:txBody>
          <a:bodyPr spcFirstLastPara="1" wrap="square" lIns="146280" tIns="146280" rIns="146280" bIns="146280" anchor="ctr" anchorCtr="0">
            <a:noAutofit/>
          </a:bodyPr>
          <a:lstStyle>
            <a:lvl1pPr lvl="0" algn="r" rtl="0">
              <a:buNone/>
              <a:defRPr sz="1600">
                <a:solidFill>
                  <a:schemeClr val="dk2"/>
                </a:solidFill>
                <a:latin typeface="Lato"/>
                <a:ea typeface="Lato"/>
                <a:cs typeface="Lato"/>
                <a:sym typeface="Lato"/>
              </a:defRPr>
            </a:lvl1pPr>
            <a:lvl2pPr lvl="1" algn="r" rtl="0">
              <a:buNone/>
              <a:defRPr sz="1600">
                <a:solidFill>
                  <a:schemeClr val="dk2"/>
                </a:solidFill>
                <a:latin typeface="Lato"/>
                <a:ea typeface="Lato"/>
                <a:cs typeface="Lato"/>
                <a:sym typeface="Lato"/>
              </a:defRPr>
            </a:lvl2pPr>
            <a:lvl3pPr lvl="2" algn="r" rtl="0">
              <a:buNone/>
              <a:defRPr sz="1600">
                <a:solidFill>
                  <a:schemeClr val="dk2"/>
                </a:solidFill>
                <a:latin typeface="Lato"/>
                <a:ea typeface="Lato"/>
                <a:cs typeface="Lato"/>
                <a:sym typeface="Lato"/>
              </a:defRPr>
            </a:lvl3pPr>
            <a:lvl4pPr lvl="3" algn="r" rtl="0">
              <a:buNone/>
              <a:defRPr sz="1600">
                <a:solidFill>
                  <a:schemeClr val="dk2"/>
                </a:solidFill>
                <a:latin typeface="Lato"/>
                <a:ea typeface="Lato"/>
                <a:cs typeface="Lato"/>
                <a:sym typeface="Lato"/>
              </a:defRPr>
            </a:lvl4pPr>
            <a:lvl5pPr lvl="4" algn="r" rtl="0">
              <a:buNone/>
              <a:defRPr sz="1600">
                <a:solidFill>
                  <a:schemeClr val="dk2"/>
                </a:solidFill>
                <a:latin typeface="Lato"/>
                <a:ea typeface="Lato"/>
                <a:cs typeface="Lato"/>
                <a:sym typeface="Lato"/>
              </a:defRPr>
            </a:lvl5pPr>
            <a:lvl6pPr lvl="5" algn="r" rtl="0">
              <a:buNone/>
              <a:defRPr sz="1600">
                <a:solidFill>
                  <a:schemeClr val="dk2"/>
                </a:solidFill>
                <a:latin typeface="Lato"/>
                <a:ea typeface="Lato"/>
                <a:cs typeface="Lato"/>
                <a:sym typeface="Lato"/>
              </a:defRPr>
            </a:lvl6pPr>
            <a:lvl7pPr lvl="6" algn="r" rtl="0">
              <a:buNone/>
              <a:defRPr sz="1600">
                <a:solidFill>
                  <a:schemeClr val="dk2"/>
                </a:solidFill>
                <a:latin typeface="Lato"/>
                <a:ea typeface="Lato"/>
                <a:cs typeface="Lato"/>
                <a:sym typeface="Lato"/>
              </a:defRPr>
            </a:lvl7pPr>
            <a:lvl8pPr lvl="7" algn="r" rtl="0">
              <a:buNone/>
              <a:defRPr sz="1600">
                <a:solidFill>
                  <a:schemeClr val="dk2"/>
                </a:solidFill>
                <a:latin typeface="Lato"/>
                <a:ea typeface="Lato"/>
                <a:cs typeface="Lato"/>
                <a:sym typeface="Lato"/>
              </a:defRPr>
            </a:lvl8pPr>
            <a:lvl9pPr lvl="8" algn="r" rtl="0">
              <a:buNone/>
              <a:defRPr sz="1600">
                <a:solidFill>
                  <a:schemeClr val="dk2"/>
                </a:solidFill>
                <a:latin typeface="Lato"/>
                <a:ea typeface="Lato"/>
                <a:cs typeface="Lato"/>
                <a:sym typeface="Lato"/>
              </a:defRPr>
            </a:lvl9pPr>
          </a:lstStyle>
          <a:p>
            <a:pPr defTabSz="914400">
              <a:buClr>
                <a:srgbClr val="000000"/>
              </a:buClr>
            </a:pPr>
            <a:fld id="{00000000-1234-1234-1234-123412341234}" type="slidenum">
              <a:rPr lang="en" kern="0" smtClean="0">
                <a:solidFill>
                  <a:srgbClr val="000000"/>
                </a:solidFill>
              </a:rPr>
              <a:pPr defTabSz="914400">
                <a:buClr>
                  <a:srgbClr val="000000"/>
                </a:buClr>
              </a:pPr>
              <a:t>‹#›</a:t>
            </a:fld>
            <a:endParaRPr lang="en" kern="0">
              <a:solidFill>
                <a:srgbClr val="000000"/>
              </a:solidFill>
            </a:endParaRPr>
          </a:p>
        </p:txBody>
      </p:sp>
    </p:spTree>
    <p:extLst>
      <p:ext uri="{BB962C8B-B14F-4D97-AF65-F5344CB8AC3E}">
        <p14:creationId xmlns:p14="http://schemas.microsoft.com/office/powerpoint/2010/main" val="2041094385"/>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40400" y="921520"/>
            <a:ext cx="10114560" cy="1016640"/>
          </a:xfrm>
          <a:prstGeom prst="rect">
            <a:avLst/>
          </a:prstGeom>
          <a:noFill/>
          <a:ln>
            <a:noFill/>
          </a:ln>
        </p:spPr>
        <p:txBody>
          <a:bodyPr spcFirstLastPara="1" wrap="square" lIns="146280" tIns="146280" rIns="146280" bIns="146280"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856179" y="2553242"/>
            <a:ext cx="10114560" cy="4803840"/>
          </a:xfrm>
          <a:prstGeom prst="rect">
            <a:avLst/>
          </a:prstGeom>
          <a:noFill/>
          <a:ln>
            <a:noFill/>
          </a:ln>
        </p:spPr>
        <p:txBody>
          <a:bodyPr spcFirstLastPara="1" wrap="square" lIns="146280" tIns="146280" rIns="146280" bIns="146280"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3596798" y="7502014"/>
            <a:ext cx="877920" cy="629760"/>
          </a:xfrm>
          <a:prstGeom prst="rect">
            <a:avLst/>
          </a:prstGeom>
          <a:noFill/>
          <a:ln>
            <a:noFill/>
          </a:ln>
        </p:spPr>
        <p:txBody>
          <a:bodyPr spcFirstLastPara="1" wrap="square" lIns="146280" tIns="146280" rIns="146280" bIns="146280" anchor="ctr" anchorCtr="0">
            <a:noAutofit/>
          </a:bodyPr>
          <a:lstStyle>
            <a:lvl1pPr lvl="0" algn="r" rtl="0">
              <a:buNone/>
              <a:defRPr sz="1600">
                <a:solidFill>
                  <a:schemeClr val="dk2"/>
                </a:solidFill>
                <a:latin typeface="Lato"/>
                <a:ea typeface="Lato"/>
                <a:cs typeface="Lato"/>
                <a:sym typeface="Lato"/>
              </a:defRPr>
            </a:lvl1pPr>
            <a:lvl2pPr lvl="1" algn="r" rtl="0">
              <a:buNone/>
              <a:defRPr sz="1600">
                <a:solidFill>
                  <a:schemeClr val="dk2"/>
                </a:solidFill>
                <a:latin typeface="Lato"/>
                <a:ea typeface="Lato"/>
                <a:cs typeface="Lato"/>
                <a:sym typeface="Lato"/>
              </a:defRPr>
            </a:lvl2pPr>
            <a:lvl3pPr lvl="2" algn="r" rtl="0">
              <a:buNone/>
              <a:defRPr sz="1600">
                <a:solidFill>
                  <a:schemeClr val="dk2"/>
                </a:solidFill>
                <a:latin typeface="Lato"/>
                <a:ea typeface="Lato"/>
                <a:cs typeface="Lato"/>
                <a:sym typeface="Lato"/>
              </a:defRPr>
            </a:lvl3pPr>
            <a:lvl4pPr lvl="3" algn="r" rtl="0">
              <a:buNone/>
              <a:defRPr sz="1600">
                <a:solidFill>
                  <a:schemeClr val="dk2"/>
                </a:solidFill>
                <a:latin typeface="Lato"/>
                <a:ea typeface="Lato"/>
                <a:cs typeface="Lato"/>
                <a:sym typeface="Lato"/>
              </a:defRPr>
            </a:lvl4pPr>
            <a:lvl5pPr lvl="4" algn="r" rtl="0">
              <a:buNone/>
              <a:defRPr sz="1600">
                <a:solidFill>
                  <a:schemeClr val="dk2"/>
                </a:solidFill>
                <a:latin typeface="Lato"/>
                <a:ea typeface="Lato"/>
                <a:cs typeface="Lato"/>
                <a:sym typeface="Lato"/>
              </a:defRPr>
            </a:lvl5pPr>
            <a:lvl6pPr lvl="5" algn="r" rtl="0">
              <a:buNone/>
              <a:defRPr sz="1600">
                <a:solidFill>
                  <a:schemeClr val="dk2"/>
                </a:solidFill>
                <a:latin typeface="Lato"/>
                <a:ea typeface="Lato"/>
                <a:cs typeface="Lato"/>
                <a:sym typeface="Lato"/>
              </a:defRPr>
            </a:lvl6pPr>
            <a:lvl7pPr lvl="6" algn="r" rtl="0">
              <a:buNone/>
              <a:defRPr sz="1600">
                <a:solidFill>
                  <a:schemeClr val="dk2"/>
                </a:solidFill>
                <a:latin typeface="Lato"/>
                <a:ea typeface="Lato"/>
                <a:cs typeface="Lato"/>
                <a:sym typeface="Lato"/>
              </a:defRPr>
            </a:lvl7pPr>
            <a:lvl8pPr lvl="7" algn="r" rtl="0">
              <a:buNone/>
              <a:defRPr sz="1600">
                <a:solidFill>
                  <a:schemeClr val="dk2"/>
                </a:solidFill>
                <a:latin typeface="Lato"/>
                <a:ea typeface="Lato"/>
                <a:cs typeface="Lato"/>
                <a:sym typeface="Lato"/>
              </a:defRPr>
            </a:lvl8pPr>
            <a:lvl9pPr lvl="8" algn="r" rtl="0">
              <a:buNone/>
              <a:defRPr sz="1600">
                <a:solidFill>
                  <a:schemeClr val="dk2"/>
                </a:solidFill>
                <a:latin typeface="Lato"/>
                <a:ea typeface="Lato"/>
                <a:cs typeface="Lato"/>
                <a:sym typeface="Lato"/>
              </a:defRPr>
            </a:lvl9pPr>
          </a:lstStyle>
          <a:p>
            <a:pPr defTabSz="914400">
              <a:buClr>
                <a:srgbClr val="000000"/>
              </a:buClr>
            </a:pPr>
            <a:fld id="{00000000-1234-1234-1234-123412341234}" type="slidenum">
              <a:rPr lang="en" kern="0" smtClean="0">
                <a:solidFill>
                  <a:srgbClr val="000000"/>
                </a:solidFill>
              </a:rPr>
              <a:pPr defTabSz="914400">
                <a:buClr>
                  <a:srgbClr val="000000"/>
                </a:buClr>
              </a:pPr>
              <a:t>‹#›</a:t>
            </a:fld>
            <a:endParaRPr lang="en" kern="0">
              <a:solidFill>
                <a:srgbClr val="000000"/>
              </a:solidFill>
            </a:endParaRPr>
          </a:p>
        </p:txBody>
      </p:sp>
    </p:spTree>
    <p:extLst>
      <p:ext uri="{BB962C8B-B14F-4D97-AF65-F5344CB8AC3E}">
        <p14:creationId xmlns:p14="http://schemas.microsoft.com/office/powerpoint/2010/main" val="384115743"/>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40400" y="921520"/>
            <a:ext cx="10114560" cy="1016640"/>
          </a:xfrm>
          <a:prstGeom prst="rect">
            <a:avLst/>
          </a:prstGeom>
          <a:noFill/>
          <a:ln>
            <a:noFill/>
          </a:ln>
        </p:spPr>
        <p:txBody>
          <a:bodyPr spcFirstLastPara="1" wrap="square" lIns="146280" tIns="146280" rIns="146280" bIns="146280"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856179" y="2553242"/>
            <a:ext cx="10114560" cy="4803840"/>
          </a:xfrm>
          <a:prstGeom prst="rect">
            <a:avLst/>
          </a:prstGeom>
          <a:noFill/>
          <a:ln>
            <a:noFill/>
          </a:ln>
        </p:spPr>
        <p:txBody>
          <a:bodyPr spcFirstLastPara="1" wrap="square" lIns="146280" tIns="146280" rIns="146280" bIns="146280"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3596798" y="7502014"/>
            <a:ext cx="877920" cy="629760"/>
          </a:xfrm>
          <a:prstGeom prst="rect">
            <a:avLst/>
          </a:prstGeom>
          <a:noFill/>
          <a:ln>
            <a:noFill/>
          </a:ln>
        </p:spPr>
        <p:txBody>
          <a:bodyPr spcFirstLastPara="1" wrap="square" lIns="146280" tIns="146280" rIns="146280" bIns="146280" anchor="ctr" anchorCtr="0">
            <a:noAutofit/>
          </a:bodyPr>
          <a:lstStyle>
            <a:lvl1pPr lvl="0" algn="r" rtl="0">
              <a:buNone/>
              <a:defRPr sz="1600">
                <a:solidFill>
                  <a:schemeClr val="dk2"/>
                </a:solidFill>
                <a:latin typeface="Lato"/>
                <a:ea typeface="Lato"/>
                <a:cs typeface="Lato"/>
                <a:sym typeface="Lato"/>
              </a:defRPr>
            </a:lvl1pPr>
            <a:lvl2pPr lvl="1" algn="r" rtl="0">
              <a:buNone/>
              <a:defRPr sz="1600">
                <a:solidFill>
                  <a:schemeClr val="dk2"/>
                </a:solidFill>
                <a:latin typeface="Lato"/>
                <a:ea typeface="Lato"/>
                <a:cs typeface="Lato"/>
                <a:sym typeface="Lato"/>
              </a:defRPr>
            </a:lvl2pPr>
            <a:lvl3pPr lvl="2" algn="r" rtl="0">
              <a:buNone/>
              <a:defRPr sz="1600">
                <a:solidFill>
                  <a:schemeClr val="dk2"/>
                </a:solidFill>
                <a:latin typeface="Lato"/>
                <a:ea typeface="Lato"/>
                <a:cs typeface="Lato"/>
                <a:sym typeface="Lato"/>
              </a:defRPr>
            </a:lvl3pPr>
            <a:lvl4pPr lvl="3" algn="r" rtl="0">
              <a:buNone/>
              <a:defRPr sz="1600">
                <a:solidFill>
                  <a:schemeClr val="dk2"/>
                </a:solidFill>
                <a:latin typeface="Lato"/>
                <a:ea typeface="Lato"/>
                <a:cs typeface="Lato"/>
                <a:sym typeface="Lato"/>
              </a:defRPr>
            </a:lvl4pPr>
            <a:lvl5pPr lvl="4" algn="r" rtl="0">
              <a:buNone/>
              <a:defRPr sz="1600">
                <a:solidFill>
                  <a:schemeClr val="dk2"/>
                </a:solidFill>
                <a:latin typeface="Lato"/>
                <a:ea typeface="Lato"/>
                <a:cs typeface="Lato"/>
                <a:sym typeface="Lato"/>
              </a:defRPr>
            </a:lvl5pPr>
            <a:lvl6pPr lvl="5" algn="r" rtl="0">
              <a:buNone/>
              <a:defRPr sz="1600">
                <a:solidFill>
                  <a:schemeClr val="dk2"/>
                </a:solidFill>
                <a:latin typeface="Lato"/>
                <a:ea typeface="Lato"/>
                <a:cs typeface="Lato"/>
                <a:sym typeface="Lato"/>
              </a:defRPr>
            </a:lvl6pPr>
            <a:lvl7pPr lvl="6" algn="r" rtl="0">
              <a:buNone/>
              <a:defRPr sz="1600">
                <a:solidFill>
                  <a:schemeClr val="dk2"/>
                </a:solidFill>
                <a:latin typeface="Lato"/>
                <a:ea typeface="Lato"/>
                <a:cs typeface="Lato"/>
                <a:sym typeface="Lato"/>
              </a:defRPr>
            </a:lvl7pPr>
            <a:lvl8pPr lvl="7" algn="r" rtl="0">
              <a:buNone/>
              <a:defRPr sz="1600">
                <a:solidFill>
                  <a:schemeClr val="dk2"/>
                </a:solidFill>
                <a:latin typeface="Lato"/>
                <a:ea typeface="Lato"/>
                <a:cs typeface="Lato"/>
                <a:sym typeface="Lato"/>
              </a:defRPr>
            </a:lvl8pPr>
            <a:lvl9pPr lvl="8" algn="r" rtl="0">
              <a:buNone/>
              <a:defRPr sz="1600">
                <a:solidFill>
                  <a:schemeClr val="dk2"/>
                </a:solidFill>
                <a:latin typeface="Lato"/>
                <a:ea typeface="Lato"/>
                <a:cs typeface="Lato"/>
                <a:sym typeface="Lato"/>
              </a:defRPr>
            </a:lvl9pPr>
          </a:lstStyle>
          <a:p>
            <a:pPr defTabSz="914400">
              <a:buClr>
                <a:srgbClr val="000000"/>
              </a:buClr>
            </a:pPr>
            <a:fld id="{00000000-1234-1234-1234-123412341234}" type="slidenum">
              <a:rPr lang="en" kern="0" smtClean="0">
                <a:solidFill>
                  <a:srgbClr val="000000"/>
                </a:solidFill>
              </a:rPr>
              <a:pPr defTabSz="914400">
                <a:buClr>
                  <a:srgbClr val="000000"/>
                </a:buClr>
              </a:pPr>
              <a:t>‹#›</a:t>
            </a:fld>
            <a:endParaRPr lang="en" kern="0">
              <a:solidFill>
                <a:srgbClr val="000000"/>
              </a:solidFill>
            </a:endParaRPr>
          </a:p>
        </p:txBody>
      </p:sp>
    </p:spTree>
    <p:extLst>
      <p:ext uri="{BB962C8B-B14F-4D97-AF65-F5344CB8AC3E}">
        <p14:creationId xmlns:p14="http://schemas.microsoft.com/office/powerpoint/2010/main" val="2509305574"/>
      </p:ext>
    </p:extLst>
  </p:cSld>
  <p:clrMap bg1="lt1" tx1="dk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40400" y="921520"/>
            <a:ext cx="10114560" cy="1016640"/>
          </a:xfrm>
          <a:prstGeom prst="rect">
            <a:avLst/>
          </a:prstGeom>
          <a:noFill/>
          <a:ln>
            <a:noFill/>
          </a:ln>
        </p:spPr>
        <p:txBody>
          <a:bodyPr spcFirstLastPara="1" wrap="square" lIns="146280" tIns="146280" rIns="146280" bIns="146280"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856179" y="2553242"/>
            <a:ext cx="10114560" cy="4803840"/>
          </a:xfrm>
          <a:prstGeom prst="rect">
            <a:avLst/>
          </a:prstGeom>
          <a:noFill/>
          <a:ln>
            <a:noFill/>
          </a:ln>
        </p:spPr>
        <p:txBody>
          <a:bodyPr spcFirstLastPara="1" wrap="square" lIns="146280" tIns="146280" rIns="146280" bIns="146280"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3596798" y="7502014"/>
            <a:ext cx="877920" cy="629760"/>
          </a:xfrm>
          <a:prstGeom prst="rect">
            <a:avLst/>
          </a:prstGeom>
          <a:noFill/>
          <a:ln>
            <a:noFill/>
          </a:ln>
        </p:spPr>
        <p:txBody>
          <a:bodyPr spcFirstLastPara="1" wrap="square" lIns="146280" tIns="146280" rIns="146280" bIns="146280" anchor="ctr" anchorCtr="0">
            <a:noAutofit/>
          </a:bodyPr>
          <a:lstStyle>
            <a:lvl1pPr lvl="0" algn="r" rtl="0">
              <a:buNone/>
              <a:defRPr sz="1600">
                <a:solidFill>
                  <a:schemeClr val="dk2"/>
                </a:solidFill>
                <a:latin typeface="Lato"/>
                <a:ea typeface="Lato"/>
                <a:cs typeface="Lato"/>
                <a:sym typeface="Lato"/>
              </a:defRPr>
            </a:lvl1pPr>
            <a:lvl2pPr lvl="1" algn="r" rtl="0">
              <a:buNone/>
              <a:defRPr sz="1600">
                <a:solidFill>
                  <a:schemeClr val="dk2"/>
                </a:solidFill>
                <a:latin typeface="Lato"/>
                <a:ea typeface="Lato"/>
                <a:cs typeface="Lato"/>
                <a:sym typeface="Lato"/>
              </a:defRPr>
            </a:lvl2pPr>
            <a:lvl3pPr lvl="2" algn="r" rtl="0">
              <a:buNone/>
              <a:defRPr sz="1600">
                <a:solidFill>
                  <a:schemeClr val="dk2"/>
                </a:solidFill>
                <a:latin typeface="Lato"/>
                <a:ea typeface="Lato"/>
                <a:cs typeface="Lato"/>
                <a:sym typeface="Lato"/>
              </a:defRPr>
            </a:lvl3pPr>
            <a:lvl4pPr lvl="3" algn="r" rtl="0">
              <a:buNone/>
              <a:defRPr sz="1600">
                <a:solidFill>
                  <a:schemeClr val="dk2"/>
                </a:solidFill>
                <a:latin typeface="Lato"/>
                <a:ea typeface="Lato"/>
                <a:cs typeface="Lato"/>
                <a:sym typeface="Lato"/>
              </a:defRPr>
            </a:lvl4pPr>
            <a:lvl5pPr lvl="4" algn="r" rtl="0">
              <a:buNone/>
              <a:defRPr sz="1600">
                <a:solidFill>
                  <a:schemeClr val="dk2"/>
                </a:solidFill>
                <a:latin typeface="Lato"/>
                <a:ea typeface="Lato"/>
                <a:cs typeface="Lato"/>
                <a:sym typeface="Lato"/>
              </a:defRPr>
            </a:lvl5pPr>
            <a:lvl6pPr lvl="5" algn="r" rtl="0">
              <a:buNone/>
              <a:defRPr sz="1600">
                <a:solidFill>
                  <a:schemeClr val="dk2"/>
                </a:solidFill>
                <a:latin typeface="Lato"/>
                <a:ea typeface="Lato"/>
                <a:cs typeface="Lato"/>
                <a:sym typeface="Lato"/>
              </a:defRPr>
            </a:lvl6pPr>
            <a:lvl7pPr lvl="6" algn="r" rtl="0">
              <a:buNone/>
              <a:defRPr sz="1600">
                <a:solidFill>
                  <a:schemeClr val="dk2"/>
                </a:solidFill>
                <a:latin typeface="Lato"/>
                <a:ea typeface="Lato"/>
                <a:cs typeface="Lato"/>
                <a:sym typeface="Lato"/>
              </a:defRPr>
            </a:lvl7pPr>
            <a:lvl8pPr lvl="7" algn="r" rtl="0">
              <a:buNone/>
              <a:defRPr sz="1600">
                <a:solidFill>
                  <a:schemeClr val="dk2"/>
                </a:solidFill>
                <a:latin typeface="Lato"/>
                <a:ea typeface="Lato"/>
                <a:cs typeface="Lato"/>
                <a:sym typeface="Lato"/>
              </a:defRPr>
            </a:lvl8pPr>
            <a:lvl9pPr lvl="8" algn="r" rtl="0">
              <a:buNone/>
              <a:defRPr sz="1600">
                <a:solidFill>
                  <a:schemeClr val="dk2"/>
                </a:solidFill>
                <a:latin typeface="Lato"/>
                <a:ea typeface="Lato"/>
                <a:cs typeface="Lato"/>
                <a:sym typeface="Lato"/>
              </a:defRPr>
            </a:lvl9pPr>
          </a:lstStyle>
          <a:p>
            <a:pPr defTabSz="914400">
              <a:buClr>
                <a:srgbClr val="000000"/>
              </a:buClr>
              <a:buFont typeface="Arial"/>
              <a:buNone/>
            </a:pPr>
            <a:fld id="{00000000-1234-1234-1234-123412341234}" type="slidenum">
              <a:rPr lang="en" kern="0" smtClean="0">
                <a:solidFill>
                  <a:srgbClr val="000000"/>
                </a:solidFill>
              </a:rPr>
              <a:pPr defTabSz="914400">
                <a:buClr>
                  <a:srgbClr val="000000"/>
                </a:buClr>
                <a:buFont typeface="Arial"/>
                <a:buNone/>
              </a:pPr>
              <a:t>‹#›</a:t>
            </a:fld>
            <a:endParaRPr lang="en" kern="0">
              <a:solidFill>
                <a:srgbClr val="000000"/>
              </a:solidFill>
            </a:endParaRPr>
          </a:p>
        </p:txBody>
      </p:sp>
    </p:spTree>
    <p:extLst>
      <p:ext uri="{BB962C8B-B14F-4D97-AF65-F5344CB8AC3E}">
        <p14:creationId xmlns:p14="http://schemas.microsoft.com/office/powerpoint/2010/main" val="123640017"/>
      </p:ext>
    </p:extLst>
  </p:cSld>
  <p:clrMap bg1="lt1" tx1="dk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6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8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8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366" y="-267837"/>
            <a:ext cx="14859000" cy="9869037"/>
          </a:xfrm>
          <a:prstGeom prst="rect">
            <a:avLst/>
          </a:prstGeom>
        </p:spPr>
      </p:pic>
      <p:sp>
        <p:nvSpPr>
          <p:cNvPr id="2" name="Title 1"/>
          <p:cNvSpPr>
            <a:spLocks noGrp="1"/>
          </p:cNvSpPr>
          <p:nvPr>
            <p:ph type="ctrTitle"/>
          </p:nvPr>
        </p:nvSpPr>
        <p:spPr>
          <a:xfrm>
            <a:off x="2514600" y="1150971"/>
            <a:ext cx="9601200" cy="2582829"/>
          </a:xfrm>
          <a:solidFill>
            <a:schemeClr val="bg1">
              <a:alpha val="51000"/>
            </a:schemeClr>
          </a:solidFill>
        </p:spPr>
        <p:txBody>
          <a:bodyPr>
            <a:noAutofit/>
          </a:bodyPr>
          <a:lstStyle/>
          <a:p>
            <a:r>
              <a:rPr lang="en-US" sz="7000" b="1" dirty="0">
                <a:solidFill>
                  <a:srgbClr val="002060"/>
                </a:solidFill>
              </a:rPr>
              <a:t>BizNGO 2020 </a:t>
            </a:r>
            <a:br>
              <a:rPr lang="en-US" sz="7000" b="1" dirty="0">
                <a:solidFill>
                  <a:srgbClr val="002060"/>
                </a:solidFill>
              </a:rPr>
            </a:br>
            <a:r>
              <a:rPr lang="en-US" sz="7000" b="1" dirty="0">
                <a:solidFill>
                  <a:srgbClr val="002060"/>
                </a:solidFill>
              </a:rPr>
              <a:t>15</a:t>
            </a:r>
            <a:r>
              <a:rPr lang="en-US" sz="7000" b="1" baseline="30000" dirty="0">
                <a:solidFill>
                  <a:srgbClr val="002060"/>
                </a:solidFill>
              </a:rPr>
              <a:t>th</a:t>
            </a:r>
            <a:r>
              <a:rPr lang="en-US" sz="7000" b="1" dirty="0">
                <a:solidFill>
                  <a:srgbClr val="002060"/>
                </a:solidFill>
              </a:rPr>
              <a:t> Annual Meeting</a:t>
            </a:r>
            <a:endParaRPr lang="en-US" sz="7000" b="1" dirty="0">
              <a:solidFill>
                <a:srgbClr val="002060"/>
              </a:solidFill>
            </a:endParaRPr>
          </a:p>
        </p:txBody>
      </p:sp>
      <p:sp>
        <p:nvSpPr>
          <p:cNvPr id="3" name="Subtitle 2"/>
          <p:cNvSpPr>
            <a:spLocks noGrp="1"/>
          </p:cNvSpPr>
          <p:nvPr>
            <p:ph type="subTitle" idx="1"/>
          </p:nvPr>
        </p:nvSpPr>
        <p:spPr>
          <a:xfrm>
            <a:off x="6629400" y="6172200"/>
            <a:ext cx="7467600" cy="1828800"/>
          </a:xfrm>
        </p:spPr>
        <p:txBody>
          <a:bodyPr>
            <a:normAutofit fontScale="92500" lnSpcReduction="20000"/>
          </a:bodyPr>
          <a:lstStyle/>
          <a:p>
            <a:pPr algn="r"/>
            <a:r>
              <a:rPr lang="en-US" b="1" i="1" dirty="0" smtClean="0">
                <a:solidFill>
                  <a:schemeClr val="bg2">
                    <a:lumMod val="75000"/>
                  </a:schemeClr>
                </a:solidFill>
              </a:rPr>
              <a:t>It looks a little different this year but we’re so happy to have you!</a:t>
            </a:r>
            <a:endParaRPr lang="en-US" b="1" i="1" dirty="0">
              <a:solidFill>
                <a:schemeClr val="bg2">
                  <a:lumMod val="75000"/>
                </a:schemeClr>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6425"/>
          <a:stretch/>
        </p:blipFill>
        <p:spPr>
          <a:xfrm>
            <a:off x="196320" y="874987"/>
            <a:ext cx="3232682" cy="29744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556" y="6934204"/>
            <a:ext cx="3297246" cy="79663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6425"/>
          <a:stretch/>
        </p:blipFill>
        <p:spPr>
          <a:xfrm>
            <a:off x="11125200" y="874987"/>
            <a:ext cx="3232682" cy="2974429"/>
          </a:xfrm>
          <a:prstGeom prst="rect">
            <a:avLst/>
          </a:prstGeom>
        </p:spPr>
      </p:pic>
    </p:spTree>
    <p:extLst>
      <p:ext uri="{BB962C8B-B14F-4D97-AF65-F5344CB8AC3E}">
        <p14:creationId xmlns:p14="http://schemas.microsoft.com/office/powerpoint/2010/main" val="2887942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49" y="1905000"/>
            <a:ext cx="3772277"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591" y="1905002"/>
            <a:ext cx="3784168" cy="3784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0" y="1905002"/>
            <a:ext cx="3459811" cy="3784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676402" y="6001456"/>
            <a:ext cx="2655378" cy="1052595"/>
          </a:xfrm>
          <a:prstGeom prst="rect">
            <a:avLst/>
          </a:prstGeom>
          <a:noFill/>
        </p:spPr>
        <p:txBody>
          <a:bodyPr wrap="square" lIns="91440" tIns="45720" rIns="91440" bIns="45720" rtlCol="0">
            <a:spAutoFit/>
          </a:bodyPr>
          <a:lstStyle/>
          <a:p>
            <a:pPr algn="ctr"/>
            <a:r>
              <a:rPr lang="en-US" sz="2100" b="1" dirty="0">
                <a:latin typeface="Corbel" panose="020B0503020204020204" pitchFamily="34" charset="0"/>
              </a:rPr>
              <a:t>Hannah McCall</a:t>
            </a:r>
          </a:p>
          <a:p>
            <a:pPr algn="ctr"/>
            <a:r>
              <a:rPr lang="en-US" sz="2100" dirty="0">
                <a:latin typeface="Corbel" panose="020B0503020204020204" pitchFamily="34" charset="0"/>
              </a:rPr>
              <a:t>Founder, Clean Beauty for Black Girls</a:t>
            </a:r>
            <a:endParaRPr lang="en-US" sz="2100" dirty="0">
              <a:latin typeface="Corbel" panose="020B0503020204020204" pitchFamily="34" charset="0"/>
            </a:endParaRPr>
          </a:p>
        </p:txBody>
      </p:sp>
      <p:sp>
        <p:nvSpPr>
          <p:cNvPr id="8" name="TextBox 7"/>
          <p:cNvSpPr txBox="1"/>
          <p:nvPr/>
        </p:nvSpPr>
        <p:spPr>
          <a:xfrm>
            <a:off x="5368870" y="5867400"/>
            <a:ext cx="3657600" cy="1692771"/>
          </a:xfrm>
          <a:prstGeom prst="rect">
            <a:avLst/>
          </a:prstGeom>
          <a:noFill/>
        </p:spPr>
        <p:txBody>
          <a:bodyPr wrap="square" lIns="91440" tIns="45720" rIns="91440" bIns="45720" rtlCol="0">
            <a:spAutoFit/>
          </a:bodyPr>
          <a:lstStyle/>
          <a:p>
            <a:pPr algn="ctr"/>
            <a:r>
              <a:rPr lang="en-US" sz="2100" b="1" dirty="0"/>
              <a:t>José Bravo</a:t>
            </a:r>
          </a:p>
          <a:p>
            <a:pPr algn="ctr"/>
            <a:r>
              <a:rPr lang="en-US" sz="2100" dirty="0">
                <a:latin typeface="Corbel" panose="020B0503020204020204" pitchFamily="34" charset="0"/>
              </a:rPr>
              <a:t>Executive Director, Just Transition Alliance;</a:t>
            </a:r>
          </a:p>
          <a:p>
            <a:pPr algn="ctr"/>
            <a:r>
              <a:rPr lang="en-US" sz="2100" dirty="0">
                <a:latin typeface="Corbel" panose="020B0503020204020204" pitchFamily="34" charset="0"/>
              </a:rPr>
              <a:t>National Coordinator, Dollar Store Campaign</a:t>
            </a:r>
            <a:endParaRPr lang="en-US" sz="2100" dirty="0">
              <a:latin typeface="Corbel" panose="020B0503020204020204" pitchFamily="34" charset="0"/>
            </a:endParaRPr>
          </a:p>
        </p:txBody>
      </p:sp>
      <p:sp>
        <p:nvSpPr>
          <p:cNvPr id="9" name="TextBox 8"/>
          <p:cNvSpPr txBox="1"/>
          <p:nvPr/>
        </p:nvSpPr>
        <p:spPr>
          <a:xfrm>
            <a:off x="9526293" y="5867451"/>
            <a:ext cx="3657600" cy="1372683"/>
          </a:xfrm>
          <a:prstGeom prst="rect">
            <a:avLst/>
          </a:prstGeom>
          <a:noFill/>
        </p:spPr>
        <p:txBody>
          <a:bodyPr wrap="square" lIns="91440" tIns="45720" rIns="91440" bIns="45720" rtlCol="0">
            <a:spAutoFit/>
          </a:bodyPr>
          <a:lstStyle/>
          <a:p>
            <a:pPr algn="ctr"/>
            <a:r>
              <a:rPr lang="en-US" sz="2100" b="1" dirty="0"/>
              <a:t>Martin Wolf</a:t>
            </a:r>
          </a:p>
          <a:p>
            <a:pPr algn="ctr"/>
            <a:r>
              <a:rPr lang="en-US" sz="2100" dirty="0">
                <a:latin typeface="Corbel" panose="020B0503020204020204" pitchFamily="34" charset="0"/>
              </a:rPr>
              <a:t>Director of Sustainability &amp; Authenticity, DEI Committee Member; Seventh Generation</a:t>
            </a:r>
            <a:endParaRPr lang="en-US" sz="2100" dirty="0">
              <a:latin typeface="Corbel" panose="020B0503020204020204" pitchFamily="34" charset="0"/>
            </a:endParaRPr>
          </a:p>
        </p:txBody>
      </p:sp>
    </p:spTree>
    <p:extLst>
      <p:ext uri="{BB962C8B-B14F-4D97-AF65-F5344CB8AC3E}">
        <p14:creationId xmlns:p14="http://schemas.microsoft.com/office/powerpoint/2010/main" val="2511556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1 Agenda</a:t>
            </a:r>
            <a:endParaRPr lang="en-US" dirty="0"/>
          </a:p>
        </p:txBody>
      </p:sp>
      <p:sp>
        <p:nvSpPr>
          <p:cNvPr id="3" name="Content Placeholder 2"/>
          <p:cNvSpPr>
            <a:spLocks noGrp="1"/>
          </p:cNvSpPr>
          <p:nvPr>
            <p:ph idx="1"/>
          </p:nvPr>
        </p:nvSpPr>
        <p:spPr>
          <a:xfrm>
            <a:off x="609600" y="1600200"/>
            <a:ext cx="13411200" cy="5486400"/>
          </a:xfrm>
        </p:spPr>
        <p:txBody>
          <a:bodyPr>
            <a:normAutofit fontScale="40000" lnSpcReduction="20000"/>
          </a:bodyPr>
          <a:lstStyle/>
          <a:p>
            <a:r>
              <a:rPr lang="en-US" sz="4800" dirty="0"/>
              <a:t>11:10</a:t>
            </a:r>
            <a:r>
              <a:rPr lang="en-US" sz="4800" dirty="0"/>
              <a:t>	</a:t>
            </a:r>
            <a:r>
              <a:rPr lang="en-US" sz="4800" dirty="0"/>
              <a:t>Session Introduction : Confronting diversity, equity and inclusion at the intersection of business and hazardous chemicals (Kayla—10 </a:t>
            </a:r>
            <a:r>
              <a:rPr lang="en-US" sz="4800" dirty="0"/>
              <a:t>minutes)</a:t>
            </a:r>
          </a:p>
          <a:p>
            <a:r>
              <a:rPr lang="en-US" sz="4800" dirty="0"/>
              <a:t>11:20	Featured speaker (20 minutes)—Hannah McCall (Clean Beauty for Black Girls; has a podcast) </a:t>
            </a:r>
          </a:p>
          <a:p>
            <a:r>
              <a:rPr lang="en-US" sz="4800" dirty="0"/>
              <a:t>11:40</a:t>
            </a:r>
            <a:r>
              <a:rPr lang="en-US" sz="4800" dirty="0"/>
              <a:t>	Environmental Justice Presentation (20 minutes) – Jose Bravo (Just Transitions/Dollar Store Campaign)</a:t>
            </a:r>
          </a:p>
          <a:p>
            <a:r>
              <a:rPr lang="en-US" sz="4800" dirty="0"/>
              <a:t>12:00</a:t>
            </a:r>
            <a:r>
              <a:rPr lang="en-US" sz="4800" dirty="0"/>
              <a:t>	Q&amp;A</a:t>
            </a:r>
          </a:p>
          <a:p>
            <a:r>
              <a:rPr lang="en-US" sz="4800" dirty="0"/>
              <a:t>12:15	Break</a:t>
            </a:r>
          </a:p>
          <a:p>
            <a:r>
              <a:rPr lang="en-US" sz="4800" dirty="0"/>
              <a:t>12:45	Reflections from Part 1 (10 minutes) – Kayla </a:t>
            </a:r>
          </a:p>
          <a:p>
            <a:r>
              <a:rPr lang="en-US" sz="4800" dirty="0"/>
              <a:t>12:55</a:t>
            </a:r>
            <a:r>
              <a:rPr lang="en-US" sz="4800" dirty="0"/>
              <a:t>	Breakout rooms</a:t>
            </a:r>
          </a:p>
          <a:p>
            <a:r>
              <a:rPr lang="en-US" sz="4800" dirty="0"/>
              <a:t>	Questions:</a:t>
            </a:r>
          </a:p>
          <a:p>
            <a:pPr lvl="2"/>
            <a:r>
              <a:rPr lang="en-US" sz="3700" dirty="0"/>
              <a:t>Where are these conversations (intersection hazard/toxics + DEI + EJ) happening at your organization or business?</a:t>
            </a:r>
          </a:p>
          <a:p>
            <a:pPr lvl="2"/>
            <a:r>
              <a:rPr lang="en-US" sz="3700" dirty="0"/>
              <a:t>What is your organization doing to take an effective approach to your work through a DEI + EJ lens?</a:t>
            </a:r>
          </a:p>
          <a:p>
            <a:pPr lvl="2"/>
            <a:r>
              <a:rPr lang="en-US" sz="3700" dirty="0"/>
              <a:t>What </a:t>
            </a:r>
            <a:r>
              <a:rPr lang="en-US" sz="3700" dirty="0"/>
              <a:t>do you think </a:t>
            </a:r>
            <a:r>
              <a:rPr lang="en-US" sz="3700" dirty="0" err="1"/>
              <a:t>BizNGO</a:t>
            </a:r>
            <a:r>
              <a:rPr lang="en-US" sz="3700" dirty="0"/>
              <a:t> could be doing? Is the workgroup well positioned to do that right now</a:t>
            </a:r>
            <a:r>
              <a:rPr lang="en-US" sz="3700" dirty="0"/>
              <a:t>? </a:t>
            </a:r>
            <a:endParaRPr lang="en-US" dirty="0" smtClean="0"/>
          </a:p>
          <a:p>
            <a:pPr lvl="2"/>
            <a:r>
              <a:rPr lang="en-US" sz="3700" dirty="0"/>
              <a:t>What </a:t>
            </a:r>
            <a:r>
              <a:rPr lang="en-US" sz="3700" dirty="0"/>
              <a:t>conversations does </a:t>
            </a:r>
            <a:r>
              <a:rPr lang="en-US" sz="3700" dirty="0" err="1"/>
              <a:t>BizNGO</a:t>
            </a:r>
            <a:r>
              <a:rPr lang="en-US" sz="3700" dirty="0"/>
              <a:t> need to have in 2021? What are some tangible outcomes we can aim for in </a:t>
            </a:r>
            <a:r>
              <a:rPr lang="en-US" sz="3700" dirty="0"/>
              <a:t>2021?</a:t>
            </a:r>
            <a:endParaRPr lang="en-US" sz="3700" dirty="0"/>
          </a:p>
          <a:p>
            <a:r>
              <a:rPr lang="en-US" sz="4800" dirty="0"/>
              <a:t>1:15</a:t>
            </a:r>
            <a:r>
              <a:rPr lang="en-US" sz="4800" dirty="0"/>
              <a:t>	Report </a:t>
            </a:r>
            <a:r>
              <a:rPr lang="en-US" sz="4800" dirty="0"/>
              <a:t>Backs &amp; </a:t>
            </a:r>
            <a:endParaRPr lang="en-US" sz="4800" dirty="0"/>
          </a:p>
          <a:p>
            <a:r>
              <a:rPr lang="en-US" sz="4800" dirty="0"/>
              <a:t>	Panel </a:t>
            </a:r>
            <a:r>
              <a:rPr lang="en-US" sz="4800" dirty="0"/>
              <a:t>Reactions/Responses </a:t>
            </a:r>
          </a:p>
          <a:p>
            <a:pPr lvl="2"/>
            <a:r>
              <a:rPr lang="en-US" sz="3000" dirty="0"/>
              <a:t>Facilitator</a:t>
            </a:r>
            <a:r>
              <a:rPr lang="en-US" sz="3000" dirty="0"/>
              <a:t>: </a:t>
            </a:r>
            <a:r>
              <a:rPr lang="en-US" sz="3000" dirty="0"/>
              <a:t>Kayla</a:t>
            </a:r>
          </a:p>
          <a:p>
            <a:pPr lvl="2"/>
            <a:r>
              <a:rPr lang="en-US" sz="3700" dirty="0"/>
              <a:t>Panelists: Hannah McCall (Founder, Clean Beauty for Black Girls), Jose Bravo ( National Coordinator, Dollar Store Campaign; Executive Director, Just Transition Alliance), </a:t>
            </a:r>
            <a:r>
              <a:rPr lang="en-US" sz="3700" dirty="0"/>
              <a:t>Marquis </a:t>
            </a:r>
            <a:r>
              <a:rPr lang="en-US" sz="3700" dirty="0"/>
              <a:t>Denson (JEDI Committee Member, Seventh Generation).</a:t>
            </a:r>
            <a:endParaRPr lang="en-US" sz="3700" dirty="0"/>
          </a:p>
          <a:p>
            <a:r>
              <a:rPr lang="en-US" sz="4800" dirty="0"/>
              <a:t>1:55      </a:t>
            </a:r>
            <a:r>
              <a:rPr lang="en-US" sz="4800" dirty="0"/>
              <a:t>Close – Kayla</a:t>
            </a:r>
          </a:p>
          <a:p>
            <a:r>
              <a:rPr lang="en-US" sz="4800" dirty="0"/>
              <a:t>2:00      Adjourn</a:t>
            </a:r>
          </a:p>
          <a:p>
            <a:endParaRPr lang="en-US" dirty="0"/>
          </a:p>
        </p:txBody>
      </p:sp>
    </p:spTree>
    <p:extLst>
      <p:ext uri="{BB962C8B-B14F-4D97-AF65-F5344CB8AC3E}">
        <p14:creationId xmlns:p14="http://schemas.microsoft.com/office/powerpoint/2010/main" val="4230094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13167360" cy="1371600"/>
          </a:xfrm>
        </p:spPr>
        <p:txBody>
          <a:bodyPr>
            <a:normAutofit fontScale="90000"/>
          </a:bodyPr>
          <a:lstStyle/>
          <a:p>
            <a:r>
              <a:rPr lang="en-US" dirty="0" smtClean="0"/>
              <a:t>Diversity, Equity and Inclusion at</a:t>
            </a:r>
            <a:br>
              <a:rPr lang="en-US" dirty="0" smtClean="0"/>
            </a:br>
            <a:r>
              <a:rPr lang="en-US" dirty="0" smtClean="0"/>
              <a:t> Clean Production Action </a:t>
            </a:r>
            <a:endParaRPr lang="en-US" dirty="0"/>
          </a:p>
        </p:txBody>
      </p:sp>
      <p:sp>
        <p:nvSpPr>
          <p:cNvPr id="3" name="Content Placeholder 2"/>
          <p:cNvSpPr>
            <a:spLocks noGrp="1"/>
          </p:cNvSpPr>
          <p:nvPr>
            <p:ph idx="1"/>
          </p:nvPr>
        </p:nvSpPr>
        <p:spPr>
          <a:xfrm>
            <a:off x="685800" y="2514649"/>
            <a:ext cx="13167360" cy="4973957"/>
          </a:xfrm>
        </p:spPr>
        <p:txBody>
          <a:bodyPr>
            <a:normAutofit/>
          </a:bodyPr>
          <a:lstStyle/>
          <a:p>
            <a:r>
              <a:rPr lang="en-US" sz="3700" dirty="0"/>
              <a:t>Foster organizational </a:t>
            </a:r>
            <a:r>
              <a:rPr lang="en-US" sz="3700" dirty="0"/>
              <a:t>alignment around the </a:t>
            </a:r>
            <a:r>
              <a:rPr lang="en-US" sz="3700" dirty="0"/>
              <a:t>terms </a:t>
            </a:r>
            <a:r>
              <a:rPr lang="en-US" sz="3700" i="1" dirty="0"/>
              <a:t>diversity</a:t>
            </a:r>
            <a:r>
              <a:rPr lang="en-US" sz="3700" dirty="0"/>
              <a:t>, </a:t>
            </a:r>
            <a:r>
              <a:rPr lang="en-US" sz="3700" i="1" dirty="0"/>
              <a:t>equity</a:t>
            </a:r>
            <a:r>
              <a:rPr lang="en-US" sz="3700" dirty="0"/>
              <a:t> and </a:t>
            </a:r>
            <a:r>
              <a:rPr lang="en-US" sz="3700" i="1" dirty="0"/>
              <a:t>inclusion</a:t>
            </a:r>
          </a:p>
          <a:p>
            <a:r>
              <a:rPr lang="en-US" sz="3700" dirty="0"/>
              <a:t>Begin shifting the narrative about how we </a:t>
            </a:r>
            <a:r>
              <a:rPr lang="en-US" sz="3700" dirty="0"/>
              <a:t>think about our work, its impacts, and alignment to DEI concepts + values  and how that is communicated to </a:t>
            </a:r>
            <a:r>
              <a:rPr lang="en-US" sz="3700" dirty="0"/>
              <a:t>the world </a:t>
            </a:r>
            <a:endParaRPr lang="en-US" sz="3700" dirty="0"/>
          </a:p>
          <a:p>
            <a:r>
              <a:rPr lang="en-US" sz="3700" dirty="0"/>
              <a:t>Train staff</a:t>
            </a:r>
          </a:p>
          <a:p>
            <a:r>
              <a:rPr lang="en-US" sz="3700" dirty="0"/>
              <a:t>Establish core DEI committee </a:t>
            </a:r>
          </a:p>
        </p:txBody>
      </p:sp>
    </p:spTree>
    <p:extLst>
      <p:ext uri="{BB962C8B-B14F-4D97-AF65-F5344CB8AC3E}">
        <p14:creationId xmlns:p14="http://schemas.microsoft.com/office/powerpoint/2010/main" val="4118975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Terms</a:t>
            </a:r>
            <a:endParaRPr lang="en-US" dirty="0"/>
          </a:p>
        </p:txBody>
      </p:sp>
      <p:sp>
        <p:nvSpPr>
          <p:cNvPr id="3" name="Content Placeholder 2"/>
          <p:cNvSpPr>
            <a:spLocks noGrp="1"/>
          </p:cNvSpPr>
          <p:nvPr>
            <p:ph idx="1"/>
          </p:nvPr>
        </p:nvSpPr>
        <p:spPr>
          <a:xfrm>
            <a:off x="762000" y="1524049"/>
            <a:ext cx="13167360" cy="5431157"/>
          </a:xfrm>
        </p:spPr>
        <p:txBody>
          <a:bodyPr>
            <a:normAutofit fontScale="25000" lnSpcReduction="20000"/>
          </a:bodyPr>
          <a:lstStyle/>
          <a:p>
            <a:pPr marL="0" indent="0">
              <a:lnSpc>
                <a:spcPct val="160000"/>
              </a:lnSpc>
              <a:buNone/>
            </a:pPr>
            <a:r>
              <a:rPr lang="en-US" sz="9600" b="1" dirty="0"/>
              <a:t>Diversity</a:t>
            </a:r>
            <a:r>
              <a:rPr lang="en-US" sz="9600" dirty="0"/>
              <a:t> - A measure of the dimensions of the difference or similarity that exist within a group taking into account national origins, languages, ethnicities, races, skin colors, cultures, generations, religions, </a:t>
            </a:r>
            <a:r>
              <a:rPr lang="en-US" sz="9600" dirty="0"/>
              <a:t>spiritualties, </a:t>
            </a:r>
            <a:r>
              <a:rPr lang="en-US" sz="9600" dirty="0"/>
              <a:t>socioeconomic backgrounds, gender identities, sexual orientations, as well as different skills, abilities, customs, values, behavioral styles and beliefs.</a:t>
            </a:r>
          </a:p>
          <a:p>
            <a:pPr marL="0" indent="0">
              <a:lnSpc>
                <a:spcPct val="160000"/>
              </a:lnSpc>
              <a:buNone/>
            </a:pPr>
            <a:r>
              <a:rPr lang="en-US" sz="9600" b="1" dirty="0"/>
              <a:t>Equity</a:t>
            </a:r>
            <a:r>
              <a:rPr lang="en-US" sz="9600" dirty="0"/>
              <a:t> - The presence of justice and fairness within the procedures, processes and distribution of resources by institutions of systems. Facing equity issues requires an understanding of the underlying or root causes or inequalities and oppression within our society.</a:t>
            </a:r>
          </a:p>
          <a:p>
            <a:pPr marL="0" indent="0">
              <a:lnSpc>
                <a:spcPct val="160000"/>
              </a:lnSpc>
              <a:buNone/>
            </a:pPr>
            <a:r>
              <a:rPr lang="en-US" sz="9600" b="1" dirty="0"/>
              <a:t>Inclusion</a:t>
            </a:r>
            <a:r>
              <a:rPr lang="en-US" sz="9600" dirty="0"/>
              <a:t> - An environment where individuals or groups (paying special attention to people who have historically and systematically been excluded) feel welcomed, respected, supported, and valued in order to fully participate. It’s important to note that while an inclusive group is by definition diverse, a diverse group isn’t always inclusive.</a:t>
            </a:r>
          </a:p>
          <a:p>
            <a:endParaRPr lang="en-US" dirty="0"/>
          </a:p>
        </p:txBody>
      </p:sp>
    </p:spTree>
    <p:extLst>
      <p:ext uri="{BB962C8B-B14F-4D97-AF65-F5344CB8AC3E}">
        <p14:creationId xmlns:p14="http://schemas.microsoft.com/office/powerpoint/2010/main" val="919086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Remember…</a:t>
            </a:r>
            <a:endParaRPr lang="en-US" dirty="0"/>
          </a:p>
        </p:txBody>
      </p:sp>
      <p:sp>
        <p:nvSpPr>
          <p:cNvPr id="3" name="Content Placeholder 2"/>
          <p:cNvSpPr>
            <a:spLocks noGrp="1"/>
          </p:cNvSpPr>
          <p:nvPr>
            <p:ph idx="1"/>
          </p:nvPr>
        </p:nvSpPr>
        <p:spPr/>
        <p:txBody>
          <a:bodyPr/>
          <a:lstStyle/>
          <a:p>
            <a:r>
              <a:rPr lang="en-US" dirty="0" smtClean="0"/>
              <a:t>It takes time and there is no finish line </a:t>
            </a:r>
          </a:p>
          <a:p>
            <a:r>
              <a:rPr lang="en-US" dirty="0" smtClean="0"/>
              <a:t>Can be extremely emotionally taxing </a:t>
            </a:r>
          </a:p>
          <a:p>
            <a:r>
              <a:rPr lang="en-US" dirty="0" smtClean="0"/>
              <a:t>Demands a culture of authenticity </a:t>
            </a:r>
          </a:p>
          <a:p>
            <a:r>
              <a:rPr lang="en-US" dirty="0" smtClean="0"/>
              <a:t>Good leadership for diversity, equity and inclusion is good leadership for everyone</a:t>
            </a:r>
            <a:endParaRPr lang="en-US" dirty="0"/>
          </a:p>
        </p:txBody>
      </p:sp>
    </p:spTree>
    <p:extLst>
      <p:ext uri="{BB962C8B-B14F-4D97-AF65-F5344CB8AC3E}">
        <p14:creationId xmlns:p14="http://schemas.microsoft.com/office/powerpoint/2010/main" val="3806510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3824440" y="2172080"/>
            <a:ext cx="10130400" cy="2467200"/>
          </a:xfrm>
          <a:prstGeom prst="rect">
            <a:avLst/>
          </a:prstGeom>
        </p:spPr>
        <p:txBody>
          <a:bodyPr spcFirstLastPara="1" wrap="square" lIns="146280" tIns="146280" rIns="146280" bIns="146280" anchor="t" anchorCtr="0">
            <a:noAutofit/>
          </a:bodyPr>
          <a:lstStyle/>
          <a:p>
            <a:pPr algn="ctr"/>
            <a:r>
              <a:rPr lang="en" sz="5400">
                <a:solidFill>
                  <a:srgbClr val="000000"/>
                </a:solidFill>
              </a:rPr>
              <a:t>The health of Black women </a:t>
            </a:r>
            <a:endParaRPr sz="5400">
              <a:solidFill>
                <a:srgbClr val="000000"/>
              </a:solidFill>
            </a:endParaRPr>
          </a:p>
          <a:p>
            <a:pPr algn="ctr"/>
            <a:r>
              <a:rPr lang="en" sz="5400">
                <a:solidFill>
                  <a:srgbClr val="000000"/>
                </a:solidFill>
              </a:rPr>
              <a:t>IS your concern.</a:t>
            </a:r>
            <a:endParaRPr sz="5400">
              <a:solidFill>
                <a:srgbClr val="000000"/>
              </a:solidFill>
            </a:endParaRPr>
          </a:p>
        </p:txBody>
      </p:sp>
      <p:sp>
        <p:nvSpPr>
          <p:cNvPr id="73" name="Google Shape;73;p13"/>
          <p:cNvSpPr txBox="1">
            <a:spLocks noGrp="1"/>
          </p:cNvSpPr>
          <p:nvPr>
            <p:ph type="subTitle" idx="1"/>
          </p:nvPr>
        </p:nvSpPr>
        <p:spPr>
          <a:xfrm>
            <a:off x="3824427" y="5181520"/>
            <a:ext cx="10130400" cy="1986720"/>
          </a:xfrm>
          <a:prstGeom prst="rect">
            <a:avLst/>
          </a:prstGeom>
        </p:spPr>
        <p:txBody>
          <a:bodyPr spcFirstLastPara="1" wrap="square" lIns="146280" tIns="146280" rIns="146280" bIns="146280" anchor="b" anchorCtr="0">
            <a:noAutofit/>
          </a:bodyPr>
          <a:lstStyle/>
          <a:p>
            <a:pPr marL="0" indent="0"/>
            <a:r>
              <a:rPr lang="en" sz="3700"/>
              <a:t>By Hannah McCall, Clean Beauty for Black Girls</a:t>
            </a:r>
            <a:endParaRPr sz="3700" b="1"/>
          </a:p>
        </p:txBody>
      </p:sp>
      <p:pic>
        <p:nvPicPr>
          <p:cNvPr id="74" name="Google Shape;74;p13"/>
          <p:cNvPicPr preferRelativeResize="0"/>
          <p:nvPr/>
        </p:nvPicPr>
        <p:blipFill>
          <a:blip r:embed="rId3">
            <a:alphaModFix/>
          </a:blip>
          <a:stretch>
            <a:fillRect/>
          </a:stretch>
        </p:blipFill>
        <p:spPr>
          <a:xfrm>
            <a:off x="670560" y="1962922"/>
            <a:ext cx="3307078" cy="4512482"/>
          </a:xfrm>
          <a:prstGeom prst="rect">
            <a:avLst/>
          </a:prstGeom>
          <a:noFill/>
          <a:ln>
            <a:noFill/>
          </a:ln>
        </p:spPr>
      </p:pic>
    </p:spTree>
    <p:extLst>
      <p:ext uri="{BB962C8B-B14F-4D97-AF65-F5344CB8AC3E}">
        <p14:creationId xmlns:p14="http://schemas.microsoft.com/office/powerpoint/2010/main" val="633219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idx="4294967295"/>
          </p:nvPr>
        </p:nvSpPr>
        <p:spPr>
          <a:xfrm>
            <a:off x="857240" y="877320"/>
            <a:ext cx="8315520" cy="1228800"/>
          </a:xfrm>
          <a:prstGeom prst="rect">
            <a:avLst/>
          </a:prstGeom>
        </p:spPr>
        <p:txBody>
          <a:bodyPr spcFirstLastPara="1" wrap="square" lIns="146280" tIns="146280" rIns="146280" bIns="146280" anchor="t" anchorCtr="0">
            <a:noAutofit/>
          </a:bodyPr>
          <a:lstStyle/>
          <a:p>
            <a:pPr>
              <a:spcAft>
                <a:spcPts val="2560"/>
              </a:spcAft>
            </a:pPr>
            <a:r>
              <a:rPr lang="en" sz="3200">
                <a:solidFill>
                  <a:srgbClr val="674EA7"/>
                </a:solidFill>
              </a:rPr>
              <a:t>Let’s go on a toxic exposing journey</a:t>
            </a:r>
            <a:endParaRPr sz="3200">
              <a:solidFill>
                <a:srgbClr val="674EA7"/>
              </a:solidFill>
            </a:endParaRPr>
          </a:p>
        </p:txBody>
      </p:sp>
      <p:sp>
        <p:nvSpPr>
          <p:cNvPr id="80" name="Google Shape;80;p14"/>
          <p:cNvSpPr txBox="1">
            <a:spLocks noGrp="1"/>
          </p:cNvSpPr>
          <p:nvPr>
            <p:ph type="title" idx="4294967295"/>
          </p:nvPr>
        </p:nvSpPr>
        <p:spPr>
          <a:xfrm>
            <a:off x="857240" y="2001280"/>
            <a:ext cx="8315520" cy="4908000"/>
          </a:xfrm>
          <a:prstGeom prst="rect">
            <a:avLst/>
          </a:prstGeom>
        </p:spPr>
        <p:txBody>
          <a:bodyPr spcFirstLastPara="1" wrap="square" lIns="146280" tIns="146280" rIns="146280" bIns="146280" anchor="t" anchorCtr="0">
            <a:noAutofit/>
          </a:bodyPr>
          <a:lstStyle/>
          <a:p>
            <a:pPr>
              <a:lnSpc>
                <a:spcPct val="115000"/>
              </a:lnSpc>
            </a:pPr>
            <a:r>
              <a:rPr lang="en" sz="1900" b="0">
                <a:latin typeface="Calibri"/>
                <a:ea typeface="Calibri"/>
                <a:cs typeface="Calibri"/>
                <a:sym typeface="Calibri"/>
              </a:rPr>
              <a:t>Iris wakes up &amp; the first thing she does is brush her teeth. In doing so, she potentially exposes herself to fluoride, triclosan, saccharin, carrageenan, and aspartame</a:t>
            </a:r>
            <a:endParaRPr sz="1900" b="0">
              <a:latin typeface="Calibri"/>
              <a:ea typeface="Calibri"/>
              <a:cs typeface="Calibri"/>
              <a:sym typeface="Calibri"/>
            </a:endParaRPr>
          </a:p>
          <a:p>
            <a:pPr>
              <a:lnSpc>
                <a:spcPct val="115000"/>
              </a:lnSpc>
              <a:spcBef>
                <a:spcPts val="2560"/>
              </a:spcBef>
            </a:pPr>
            <a:r>
              <a:rPr lang="en" sz="1900" b="0">
                <a:latin typeface="Calibri"/>
                <a:ea typeface="Calibri"/>
                <a:cs typeface="Calibri"/>
                <a:sym typeface="Calibri"/>
              </a:rPr>
              <a:t>The she gets in the shower, where she washes her hair &amp; body. That includes shampoo &amp; conditioner and body wash &amp; exposes her to sulfates, parabens, fragrance, triclosan, polyethylene, and diethanolamine.</a:t>
            </a:r>
            <a:endParaRPr sz="1900" b="0">
              <a:latin typeface="Calibri"/>
              <a:ea typeface="Calibri"/>
              <a:cs typeface="Calibri"/>
              <a:sym typeface="Calibri"/>
            </a:endParaRPr>
          </a:p>
          <a:p>
            <a:pPr>
              <a:lnSpc>
                <a:spcPct val="115000"/>
              </a:lnSpc>
              <a:spcBef>
                <a:spcPts val="2560"/>
              </a:spcBef>
            </a:pPr>
            <a:r>
              <a:rPr lang="en" sz="1900" b="0">
                <a:latin typeface="Calibri"/>
                <a:ea typeface="Calibri"/>
                <a:cs typeface="Calibri"/>
                <a:sym typeface="Calibri"/>
              </a:rPr>
              <a:t>Next she starts her face washing routine before putting on makeup. This process introduces sulfates, parabens, phthalates, synthetic colors, fragrance, triclosan, toluene, talk, lead, formaldehyde, sls/sles, and BHT to her body.</a:t>
            </a:r>
            <a:endParaRPr sz="1900" b="0">
              <a:latin typeface="Calibri"/>
              <a:ea typeface="Calibri"/>
              <a:cs typeface="Calibri"/>
              <a:sym typeface="Calibri"/>
            </a:endParaRPr>
          </a:p>
          <a:p>
            <a:pPr>
              <a:lnSpc>
                <a:spcPct val="115000"/>
              </a:lnSpc>
              <a:spcBef>
                <a:spcPts val="2560"/>
              </a:spcBef>
            </a:pPr>
            <a:r>
              <a:rPr lang="en" sz="1900" b="0">
                <a:latin typeface="Calibri"/>
                <a:ea typeface="Calibri"/>
                <a:cs typeface="Calibri"/>
                <a:sym typeface="Calibri"/>
              </a:rPr>
              <a:t>Before leaving the house, Iris makes breakfast. Depending on the storage containers she uses, where her food is coming from and what type of pans she uses to cook, she could be additionally exposes to benzene, BPA, chlorine, dioxins, phthalates, PTFE, polyethylene terephthalate, and BFRS</a:t>
            </a:r>
            <a:r>
              <a:rPr lang="en" sz="2100" b="0">
                <a:latin typeface="Lato"/>
                <a:ea typeface="Lato"/>
                <a:cs typeface="Lato"/>
                <a:sym typeface="Lato"/>
              </a:rPr>
              <a:t> </a:t>
            </a:r>
            <a:endParaRPr sz="2100" b="0">
              <a:latin typeface="Lato"/>
              <a:ea typeface="Lato"/>
              <a:cs typeface="Lato"/>
              <a:sym typeface="Lato"/>
            </a:endParaRPr>
          </a:p>
          <a:p>
            <a:pPr>
              <a:lnSpc>
                <a:spcPct val="115000"/>
              </a:lnSpc>
              <a:spcBef>
                <a:spcPts val="2560"/>
              </a:spcBef>
              <a:spcAft>
                <a:spcPts val="2560"/>
              </a:spcAft>
            </a:pPr>
            <a:endParaRPr b="0">
              <a:latin typeface="Lato"/>
              <a:ea typeface="Lato"/>
              <a:cs typeface="Lato"/>
              <a:sym typeface="Lato"/>
            </a:endParaRPr>
          </a:p>
        </p:txBody>
      </p:sp>
      <p:pic>
        <p:nvPicPr>
          <p:cNvPr id="81" name="Google Shape;81;p14"/>
          <p:cNvPicPr preferRelativeResize="0"/>
          <p:nvPr/>
        </p:nvPicPr>
        <p:blipFill>
          <a:blip r:embed="rId3">
            <a:alphaModFix/>
          </a:blip>
          <a:stretch>
            <a:fillRect/>
          </a:stretch>
        </p:blipFill>
        <p:spPr>
          <a:xfrm>
            <a:off x="8095082" y="392722"/>
            <a:ext cx="7668760" cy="7668760"/>
          </a:xfrm>
          <a:prstGeom prst="rect">
            <a:avLst/>
          </a:prstGeom>
          <a:noFill/>
          <a:ln>
            <a:noFill/>
          </a:ln>
        </p:spPr>
      </p:pic>
    </p:spTree>
    <p:extLst>
      <p:ext uri="{BB962C8B-B14F-4D97-AF65-F5344CB8AC3E}">
        <p14:creationId xmlns:p14="http://schemas.microsoft.com/office/powerpoint/2010/main" val="2829385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452960" y="1139440"/>
            <a:ext cx="13810560" cy="6136800"/>
          </a:xfrm>
          <a:prstGeom prst="rect">
            <a:avLst/>
          </a:prstGeom>
        </p:spPr>
        <p:txBody>
          <a:bodyPr spcFirstLastPara="1" wrap="square" lIns="146280" tIns="146280" rIns="146280" bIns="146280" anchor="t" anchorCtr="0">
            <a:noAutofit/>
          </a:bodyPr>
          <a:lstStyle/>
          <a:p>
            <a:pPr>
              <a:buNone/>
            </a:pPr>
            <a:r>
              <a:rPr lang="en" sz="3200">
                <a:solidFill>
                  <a:srgbClr val="000000"/>
                </a:solidFill>
                <a:latin typeface="Calibri"/>
                <a:ea typeface="Calibri"/>
                <a:cs typeface="Calibri"/>
                <a:sym typeface="Calibri"/>
              </a:rPr>
              <a:t>Don’t forget regular household chores &amp; the exposures that come with...</a:t>
            </a:r>
            <a:endParaRPr sz="3200">
              <a:solidFill>
                <a:srgbClr val="000000"/>
              </a:solidFill>
              <a:latin typeface="Calibri"/>
              <a:ea typeface="Calibri"/>
              <a:cs typeface="Calibri"/>
              <a:sym typeface="Calibri"/>
            </a:endParaRPr>
          </a:p>
          <a:p>
            <a:pPr marL="731520" indent="-508000">
              <a:lnSpc>
                <a:spcPct val="115000"/>
              </a:lnSpc>
              <a:spcBef>
                <a:spcPts val="1600"/>
              </a:spcBef>
              <a:buClr>
                <a:schemeClr val="dk1"/>
              </a:buClr>
              <a:buSzPts val="1400"/>
              <a:buFont typeface="Calibri"/>
              <a:buChar char="●"/>
            </a:pPr>
            <a:r>
              <a:rPr lang="en" sz="1900">
                <a:solidFill>
                  <a:schemeClr val="dk2"/>
                </a:solidFill>
                <a:latin typeface="Calibri"/>
                <a:ea typeface="Calibri"/>
                <a:cs typeface="Calibri"/>
                <a:sym typeface="Calibri"/>
              </a:rPr>
              <a:t>When Iris grabs her cleaning products to clean the kitchen and bathroom she is risking inhalation and skin exposures to chemicals such as phthalate, PERC, triclosan, 2-butoxyethanol, ammonia, chlorine, and sodium hydroxide </a:t>
            </a:r>
            <a:endParaRPr sz="1900">
              <a:solidFill>
                <a:schemeClr val="dk2"/>
              </a:solidFill>
              <a:latin typeface="Calibri"/>
              <a:ea typeface="Calibri"/>
              <a:cs typeface="Calibri"/>
              <a:sym typeface="Calibri"/>
            </a:endParaRPr>
          </a:p>
          <a:p>
            <a:pPr marL="731520" indent="-487680">
              <a:lnSpc>
                <a:spcPct val="115000"/>
              </a:lnSpc>
              <a:spcBef>
                <a:spcPts val="1600"/>
              </a:spcBef>
              <a:buClr>
                <a:schemeClr val="dk2"/>
              </a:buClr>
              <a:buSzPts val="1200"/>
              <a:buFont typeface="Calibri"/>
              <a:buChar char="●"/>
            </a:pPr>
            <a:r>
              <a:rPr lang="en" sz="1900">
                <a:solidFill>
                  <a:schemeClr val="dk2"/>
                </a:solidFill>
                <a:latin typeface="Calibri"/>
                <a:ea typeface="Calibri"/>
                <a:cs typeface="Calibri"/>
                <a:sym typeface="Calibri"/>
              </a:rPr>
              <a:t>Over her lunch break she throw in a load of laundry and adds SLS/SLES, phosphates, formaldehyde, VOCs, chlorine bleach, dioxine, fragrance, and benzyl acetate to the plate</a:t>
            </a:r>
            <a:endParaRPr sz="1900">
              <a:solidFill>
                <a:schemeClr val="dk2"/>
              </a:solidFill>
              <a:latin typeface="Calibri"/>
              <a:ea typeface="Calibri"/>
              <a:cs typeface="Calibri"/>
              <a:sym typeface="Calibri"/>
            </a:endParaRPr>
          </a:p>
          <a:p>
            <a:pPr marL="731520" indent="-487680">
              <a:lnSpc>
                <a:spcPct val="115000"/>
              </a:lnSpc>
              <a:spcBef>
                <a:spcPts val="1600"/>
              </a:spcBef>
              <a:buClr>
                <a:schemeClr val="dk2"/>
              </a:buClr>
              <a:buSzPts val="1200"/>
              <a:buFont typeface="Calibri"/>
              <a:buChar char="●"/>
            </a:pPr>
            <a:r>
              <a:rPr lang="en" sz="1900">
                <a:solidFill>
                  <a:schemeClr val="dk2"/>
                </a:solidFill>
                <a:latin typeface="Calibri"/>
                <a:ea typeface="Calibri"/>
                <a:cs typeface="Calibri"/>
                <a:sym typeface="Calibri"/>
              </a:rPr>
              <a:t>Before sitting down for the day, Iris takes out the garbage and is met with lead, arsenic, petroleum products, and PCBs</a:t>
            </a:r>
            <a:endParaRPr sz="1900">
              <a:solidFill>
                <a:schemeClr val="dk2"/>
              </a:solidFill>
              <a:latin typeface="Calibri"/>
              <a:ea typeface="Calibri"/>
              <a:cs typeface="Calibri"/>
              <a:sym typeface="Calibri"/>
            </a:endParaRPr>
          </a:p>
          <a:p>
            <a:pPr marL="731520" indent="-487680">
              <a:lnSpc>
                <a:spcPct val="115000"/>
              </a:lnSpc>
              <a:spcBef>
                <a:spcPts val="1600"/>
              </a:spcBef>
              <a:spcAft>
                <a:spcPts val="1600"/>
              </a:spcAft>
              <a:buClr>
                <a:schemeClr val="dk2"/>
              </a:buClr>
              <a:buSzPts val="1200"/>
              <a:buFont typeface="Calibri"/>
              <a:buChar char="●"/>
            </a:pPr>
            <a:r>
              <a:rPr lang="en" sz="1900">
                <a:solidFill>
                  <a:schemeClr val="dk2"/>
                </a:solidFill>
                <a:latin typeface="Calibri"/>
                <a:ea typeface="Calibri"/>
                <a:cs typeface="Calibri"/>
                <a:sym typeface="Calibri"/>
              </a:rPr>
              <a:t>Finally she sits down to relax and catch up on tv, only to meet her couch &amp; flame retardants</a:t>
            </a:r>
            <a:endParaRPr sz="3200">
              <a:solidFill>
                <a:srgbClr val="000000"/>
              </a:solidFill>
              <a:latin typeface="Calibri"/>
              <a:ea typeface="Calibri"/>
              <a:cs typeface="Calibri"/>
              <a:sym typeface="Calibri"/>
            </a:endParaRPr>
          </a:p>
        </p:txBody>
      </p:sp>
      <p:pic>
        <p:nvPicPr>
          <p:cNvPr id="87" name="Google Shape;87;p15"/>
          <p:cNvPicPr preferRelativeResize="0"/>
          <p:nvPr/>
        </p:nvPicPr>
        <p:blipFill>
          <a:blip r:embed="rId3">
            <a:alphaModFix/>
          </a:blip>
          <a:stretch>
            <a:fillRect/>
          </a:stretch>
        </p:blipFill>
        <p:spPr>
          <a:xfrm>
            <a:off x="10493322" y="3996162"/>
            <a:ext cx="5173640" cy="5173640"/>
          </a:xfrm>
          <a:prstGeom prst="rect">
            <a:avLst/>
          </a:prstGeom>
          <a:noFill/>
          <a:ln>
            <a:noFill/>
          </a:ln>
        </p:spPr>
      </p:pic>
    </p:spTree>
    <p:extLst>
      <p:ext uri="{BB962C8B-B14F-4D97-AF65-F5344CB8AC3E}">
        <p14:creationId xmlns:p14="http://schemas.microsoft.com/office/powerpoint/2010/main" val="2474737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476160" y="361720"/>
            <a:ext cx="13810560" cy="6136800"/>
          </a:xfrm>
          <a:prstGeom prst="rect">
            <a:avLst/>
          </a:prstGeom>
        </p:spPr>
        <p:txBody>
          <a:bodyPr spcFirstLastPara="1" wrap="square" lIns="146280" tIns="146280" rIns="146280" bIns="146280" anchor="t" anchorCtr="0">
            <a:noAutofit/>
          </a:bodyPr>
          <a:lstStyle/>
          <a:p>
            <a:pPr>
              <a:buNone/>
            </a:pPr>
            <a:r>
              <a:rPr lang="en" sz="3200">
                <a:solidFill>
                  <a:srgbClr val="000000"/>
                </a:solidFill>
              </a:rPr>
              <a:t>So why highlight Black women &amp; Communities of color if everyone is exposed?</a:t>
            </a:r>
            <a:endParaRPr sz="3200">
              <a:solidFill>
                <a:srgbClr val="000000"/>
              </a:solidFill>
            </a:endParaRPr>
          </a:p>
          <a:p>
            <a:pPr>
              <a:spcBef>
                <a:spcPts val="1600"/>
              </a:spcBef>
              <a:buNone/>
            </a:pPr>
            <a:endParaRPr sz="3200">
              <a:solidFill>
                <a:srgbClr val="000000"/>
              </a:solidFill>
            </a:endParaRPr>
          </a:p>
          <a:p>
            <a:pPr marL="731520" indent="-568960">
              <a:spcBef>
                <a:spcPts val="1600"/>
              </a:spcBef>
              <a:buClr>
                <a:srgbClr val="000000"/>
              </a:buClr>
              <a:buSzPts val="2000"/>
            </a:pPr>
            <a:r>
              <a:rPr lang="en" sz="3200">
                <a:solidFill>
                  <a:srgbClr val="000000"/>
                </a:solidFill>
              </a:rPr>
              <a:t>Black women have higher levels of beauty related chemicals in our bodies</a:t>
            </a:r>
            <a:endParaRPr sz="3200">
              <a:solidFill>
                <a:srgbClr val="000000"/>
              </a:solidFill>
            </a:endParaRPr>
          </a:p>
          <a:p>
            <a:pPr marL="731520" indent="-568960">
              <a:buClr>
                <a:srgbClr val="000000"/>
              </a:buClr>
              <a:buSzPts val="2000"/>
            </a:pPr>
            <a:r>
              <a:rPr lang="en" sz="3200">
                <a:solidFill>
                  <a:srgbClr val="000000"/>
                </a:solidFill>
              </a:rPr>
              <a:t>Black women have higher rates of hormone-related conditions</a:t>
            </a:r>
            <a:endParaRPr sz="3200">
              <a:solidFill>
                <a:srgbClr val="000000"/>
              </a:solidFill>
            </a:endParaRPr>
          </a:p>
          <a:p>
            <a:pPr marL="731520" indent="-568960">
              <a:buClr>
                <a:srgbClr val="000000"/>
              </a:buClr>
              <a:buSzPts val="2000"/>
            </a:pPr>
            <a:r>
              <a:rPr lang="en" sz="3200">
                <a:solidFill>
                  <a:srgbClr val="000000"/>
                </a:solidFill>
              </a:rPr>
              <a:t>Hear this: 75% of personal care products marketing to Black women were found to be potentially harmful to their health (per the EWG). Compared to 40% for the remaining population</a:t>
            </a:r>
            <a:endParaRPr sz="3200">
              <a:solidFill>
                <a:srgbClr val="000000"/>
              </a:solidFill>
            </a:endParaRPr>
          </a:p>
          <a:p>
            <a:pPr marL="731520" indent="-568960">
              <a:buClr>
                <a:srgbClr val="000000"/>
              </a:buClr>
              <a:buSzPts val="2000"/>
            </a:pPr>
            <a:r>
              <a:rPr lang="en" sz="3200">
                <a:solidFill>
                  <a:srgbClr val="000000"/>
                </a:solidFill>
              </a:rPr>
              <a:t>Black women use more products than their peers of other ethnicities</a:t>
            </a:r>
            <a:endParaRPr sz="3200">
              <a:solidFill>
                <a:srgbClr val="000000"/>
              </a:solidFill>
            </a:endParaRPr>
          </a:p>
          <a:p>
            <a:pPr marL="731520">
              <a:spcBef>
                <a:spcPts val="1600"/>
              </a:spcBef>
              <a:spcAft>
                <a:spcPts val="1600"/>
              </a:spcAft>
              <a:buNone/>
            </a:pPr>
            <a:endParaRPr sz="3200">
              <a:solidFill>
                <a:srgbClr val="000000"/>
              </a:solidFill>
            </a:endParaRPr>
          </a:p>
        </p:txBody>
      </p:sp>
      <p:pic>
        <p:nvPicPr>
          <p:cNvPr id="93" name="Google Shape;93;p16"/>
          <p:cNvPicPr preferRelativeResize="0"/>
          <p:nvPr/>
        </p:nvPicPr>
        <p:blipFill>
          <a:blip r:embed="rId3">
            <a:alphaModFix/>
          </a:blip>
          <a:stretch>
            <a:fillRect/>
          </a:stretch>
        </p:blipFill>
        <p:spPr>
          <a:xfrm>
            <a:off x="5122882" y="5133442"/>
            <a:ext cx="3783400" cy="3783400"/>
          </a:xfrm>
          <a:prstGeom prst="rect">
            <a:avLst/>
          </a:prstGeom>
          <a:noFill/>
          <a:ln>
            <a:noFill/>
          </a:ln>
        </p:spPr>
      </p:pic>
    </p:spTree>
    <p:extLst>
      <p:ext uri="{BB962C8B-B14F-4D97-AF65-F5344CB8AC3E}">
        <p14:creationId xmlns:p14="http://schemas.microsoft.com/office/powerpoint/2010/main" val="27026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424800" y="3060240"/>
            <a:ext cx="6472320" cy="2109120"/>
          </a:xfrm>
          <a:prstGeom prst="rect">
            <a:avLst/>
          </a:prstGeom>
        </p:spPr>
        <p:txBody>
          <a:bodyPr spcFirstLastPara="1" wrap="square" lIns="146280" tIns="146280" rIns="146280" bIns="146280" anchor="ctr" anchorCtr="0">
            <a:noAutofit/>
          </a:bodyPr>
          <a:lstStyle/>
          <a:p>
            <a:pPr algn="l"/>
            <a:endParaRPr sz="1900" b="0">
              <a:solidFill>
                <a:schemeClr val="dk2"/>
              </a:solidFill>
            </a:endParaRPr>
          </a:p>
          <a:p>
            <a:pPr marL="731520" indent="-508000" algn="l">
              <a:buClr>
                <a:schemeClr val="dk2"/>
              </a:buClr>
              <a:buSzPts val="1400"/>
              <a:buFont typeface="Calibri"/>
              <a:buChar char="-"/>
            </a:pPr>
            <a:r>
              <a:rPr lang="en" sz="2200" b="0">
                <a:solidFill>
                  <a:schemeClr val="dk2"/>
                </a:solidFill>
                <a:latin typeface="Calibri"/>
                <a:ea typeface="Calibri"/>
                <a:cs typeface="Calibri"/>
                <a:sym typeface="Calibri"/>
              </a:rPr>
              <a:t>Of the over 80,ooo chemicals on the market, only 14 have been properly studied and banned</a:t>
            </a:r>
            <a:endParaRPr sz="2200" b="0">
              <a:solidFill>
                <a:schemeClr val="dk2"/>
              </a:solidFill>
              <a:latin typeface="Calibri"/>
              <a:ea typeface="Calibri"/>
              <a:cs typeface="Calibri"/>
              <a:sym typeface="Calibri"/>
            </a:endParaRPr>
          </a:p>
          <a:p>
            <a:pPr marL="731520" indent="-508000" algn="l">
              <a:buClr>
                <a:schemeClr val="dk2"/>
              </a:buClr>
              <a:buSzPts val="1400"/>
              <a:buFont typeface="Calibri"/>
              <a:buChar char="-"/>
            </a:pPr>
            <a:r>
              <a:rPr lang="en" sz="2200" b="0">
                <a:solidFill>
                  <a:schemeClr val="dk2"/>
                </a:solidFill>
                <a:latin typeface="Calibri"/>
                <a:ea typeface="Calibri"/>
                <a:cs typeface="Calibri"/>
                <a:sym typeface="Calibri"/>
              </a:rPr>
              <a:t>Women, on average, use 20 products a day - that’s easily 36 chemicals that are absorbed by the skin and/or inhaled. </a:t>
            </a:r>
            <a:endParaRPr sz="2200" b="0">
              <a:solidFill>
                <a:schemeClr val="dk2"/>
              </a:solidFill>
              <a:latin typeface="Calibri"/>
              <a:ea typeface="Calibri"/>
              <a:cs typeface="Calibri"/>
              <a:sym typeface="Calibri"/>
            </a:endParaRPr>
          </a:p>
          <a:p>
            <a:pPr marL="731520" indent="-508000" algn="l">
              <a:buClr>
                <a:schemeClr val="dk2"/>
              </a:buClr>
              <a:buSzPts val="1400"/>
              <a:buFont typeface="Calibri"/>
              <a:buChar char="-"/>
            </a:pPr>
            <a:r>
              <a:rPr lang="en" sz="2200" b="0">
                <a:solidFill>
                  <a:schemeClr val="dk2"/>
                </a:solidFill>
                <a:latin typeface="Calibri"/>
                <a:ea typeface="Calibri"/>
                <a:cs typeface="Calibri"/>
                <a:sym typeface="Calibri"/>
              </a:rPr>
              <a:t>70 to 90% of chronic disease is due to environmental exposures</a:t>
            </a:r>
            <a:endParaRPr sz="2200" b="0">
              <a:solidFill>
                <a:schemeClr val="dk2"/>
              </a:solidFill>
              <a:latin typeface="Calibri"/>
              <a:ea typeface="Calibri"/>
              <a:cs typeface="Calibri"/>
              <a:sym typeface="Calibri"/>
            </a:endParaRPr>
          </a:p>
          <a:p>
            <a:pPr marL="731520" indent="-508000" algn="l">
              <a:buClr>
                <a:schemeClr val="dk2"/>
              </a:buClr>
              <a:buSzPts val="1400"/>
              <a:buFont typeface="Calibri"/>
              <a:buChar char="-"/>
            </a:pPr>
            <a:r>
              <a:rPr lang="en" sz="2200" b="0">
                <a:solidFill>
                  <a:schemeClr val="dk2"/>
                </a:solidFill>
                <a:latin typeface="Calibri"/>
                <a:ea typeface="Calibri"/>
                <a:cs typeface="Calibri"/>
                <a:sym typeface="Calibri"/>
              </a:rPr>
              <a:t>A large culprit being endocrine disruptors</a:t>
            </a:r>
            <a:endParaRPr sz="2200" b="0">
              <a:solidFill>
                <a:schemeClr val="dk2"/>
              </a:solidFill>
              <a:latin typeface="Calibri"/>
              <a:ea typeface="Calibri"/>
              <a:cs typeface="Calibri"/>
              <a:sym typeface="Calibri"/>
            </a:endParaRPr>
          </a:p>
          <a:p>
            <a:pPr marL="1463040" lvl="1" indent="-508000" algn="l">
              <a:buClr>
                <a:schemeClr val="dk2"/>
              </a:buClr>
              <a:buSzPts val="1400"/>
              <a:buFont typeface="Calibri"/>
              <a:buChar char="-"/>
            </a:pPr>
            <a:r>
              <a:rPr lang="en" sz="2200" b="0">
                <a:solidFill>
                  <a:schemeClr val="dk2"/>
                </a:solidFill>
                <a:latin typeface="Calibri"/>
                <a:ea typeface="Calibri"/>
                <a:cs typeface="Calibri"/>
                <a:sym typeface="Calibri"/>
              </a:rPr>
              <a:t>Black women are 2-3x more likely to develop aggressive breast cancer</a:t>
            </a:r>
            <a:endParaRPr sz="2200" b="0">
              <a:solidFill>
                <a:schemeClr val="dk2"/>
              </a:solidFill>
              <a:latin typeface="Calibri"/>
              <a:ea typeface="Calibri"/>
              <a:cs typeface="Calibri"/>
              <a:sym typeface="Calibri"/>
            </a:endParaRPr>
          </a:p>
          <a:p>
            <a:pPr marL="2194560" lvl="2" indent="-508000" algn="l">
              <a:buClr>
                <a:schemeClr val="dk2"/>
              </a:buClr>
              <a:buSzPts val="1400"/>
              <a:buFont typeface="Calibri"/>
              <a:buChar char="-"/>
            </a:pPr>
            <a:r>
              <a:rPr lang="en" sz="2200" b="0">
                <a:solidFill>
                  <a:schemeClr val="dk2"/>
                </a:solidFill>
                <a:latin typeface="Calibri"/>
                <a:ea typeface="Calibri"/>
                <a:cs typeface="Calibri"/>
                <a:sym typeface="Calibri"/>
              </a:rPr>
              <a:t>40% of Black women with an abnormal BRCA gene (increases breast cancer risk) had no close relatives with breast cancer</a:t>
            </a:r>
            <a:endParaRPr sz="2200" b="0">
              <a:solidFill>
                <a:schemeClr val="dk2"/>
              </a:solidFill>
              <a:latin typeface="Calibri"/>
              <a:ea typeface="Calibri"/>
              <a:cs typeface="Calibri"/>
              <a:sym typeface="Calibri"/>
            </a:endParaRPr>
          </a:p>
          <a:p>
            <a:pPr marL="1463040" lvl="1" indent="-508000" algn="l">
              <a:buClr>
                <a:schemeClr val="dk2"/>
              </a:buClr>
              <a:buSzPts val="1400"/>
              <a:buFont typeface="Calibri"/>
              <a:buChar char="-"/>
            </a:pPr>
            <a:r>
              <a:rPr lang="en" sz="2200" b="0">
                <a:solidFill>
                  <a:schemeClr val="dk2"/>
                </a:solidFill>
                <a:latin typeface="Calibri"/>
                <a:ea typeface="Calibri"/>
                <a:cs typeface="Calibri"/>
                <a:sym typeface="Calibri"/>
              </a:rPr>
              <a:t>Black women have a risk of developing fibroids at rate 3x that of white women</a:t>
            </a:r>
            <a:endParaRPr sz="2200" b="0">
              <a:solidFill>
                <a:schemeClr val="dk2"/>
              </a:solidFill>
              <a:latin typeface="Calibri"/>
              <a:ea typeface="Calibri"/>
              <a:cs typeface="Calibri"/>
              <a:sym typeface="Calibri"/>
            </a:endParaRPr>
          </a:p>
          <a:p>
            <a:pPr algn="l"/>
            <a:endParaRPr sz="2200" b="0">
              <a:solidFill>
                <a:schemeClr val="dk2"/>
              </a:solidFill>
              <a:latin typeface="Calibri"/>
              <a:ea typeface="Calibri"/>
              <a:cs typeface="Calibri"/>
              <a:sym typeface="Calibri"/>
            </a:endParaRPr>
          </a:p>
        </p:txBody>
      </p:sp>
      <p:pic>
        <p:nvPicPr>
          <p:cNvPr id="99" name="Google Shape;99;p17"/>
          <p:cNvPicPr preferRelativeResize="0"/>
          <p:nvPr/>
        </p:nvPicPr>
        <p:blipFill rotWithShape="1">
          <a:blip r:embed="rId3">
            <a:alphaModFix/>
          </a:blip>
          <a:srcRect l="4027" r="4018"/>
          <a:stretch/>
        </p:blipFill>
        <p:spPr>
          <a:xfrm>
            <a:off x="7315200" y="0"/>
            <a:ext cx="7448442" cy="8229603"/>
          </a:xfrm>
          <a:prstGeom prst="rect">
            <a:avLst/>
          </a:prstGeom>
          <a:noFill/>
          <a:ln>
            <a:noFill/>
          </a:ln>
        </p:spPr>
      </p:pic>
      <p:grpSp>
        <p:nvGrpSpPr>
          <p:cNvPr id="100" name="Google Shape;100;p17"/>
          <p:cNvGrpSpPr/>
          <p:nvPr/>
        </p:nvGrpSpPr>
        <p:grpSpPr>
          <a:xfrm>
            <a:off x="11745120" y="5520025"/>
            <a:ext cx="3189741" cy="3331658"/>
            <a:chOff x="7362587" y="1381344"/>
            <a:chExt cx="1993588" cy="2082286"/>
          </a:xfrm>
        </p:grpSpPr>
        <p:pic>
          <p:nvPicPr>
            <p:cNvPr id="101" name="Google Shape;101;p17"/>
            <p:cNvPicPr preferRelativeResize="0"/>
            <p:nvPr/>
          </p:nvPicPr>
          <p:blipFill>
            <a:blip r:embed="rId4">
              <a:alphaModFix/>
            </a:blip>
            <a:stretch>
              <a:fillRect/>
            </a:stretch>
          </p:blipFill>
          <p:spPr>
            <a:xfrm>
              <a:off x="7362587" y="1381344"/>
              <a:ext cx="1369700" cy="1551083"/>
            </a:xfrm>
            <a:prstGeom prst="rect">
              <a:avLst/>
            </a:prstGeom>
            <a:noFill/>
            <a:ln>
              <a:noFill/>
            </a:ln>
          </p:spPr>
        </p:pic>
        <p:sp>
          <p:nvSpPr>
            <p:cNvPr id="102" name="Google Shape;102;p17"/>
            <p:cNvSpPr txBox="1"/>
            <p:nvPr/>
          </p:nvSpPr>
          <p:spPr>
            <a:xfrm>
              <a:off x="7427175" y="1459631"/>
              <a:ext cx="1929000" cy="2004000"/>
            </a:xfrm>
            <a:prstGeom prst="rect">
              <a:avLst/>
            </a:prstGeom>
            <a:noFill/>
            <a:ln>
              <a:noFill/>
            </a:ln>
          </p:spPr>
          <p:txBody>
            <a:bodyPr spcFirstLastPara="1" wrap="square" lIns="91425" tIns="91425" rIns="91425" bIns="91425" anchor="t" anchorCtr="0">
              <a:noAutofit/>
            </a:bodyPr>
            <a:lstStyle/>
            <a:p>
              <a:pPr defTabSz="1463040">
                <a:buClr>
                  <a:srgbClr val="000000"/>
                </a:buClr>
                <a:buSzPts val="1100"/>
              </a:pPr>
              <a:r>
                <a:rPr lang="en" sz="1900" kern="0">
                  <a:solidFill>
                    <a:srgbClr val="000000"/>
                  </a:solidFill>
                  <a:latin typeface="Raleway"/>
                  <a:ea typeface="Raleway"/>
                  <a:cs typeface="Raleway"/>
                  <a:sym typeface="Raleway"/>
                </a:rPr>
                <a:t>This is more </a:t>
              </a:r>
              <a:endParaRPr sz="1900" kern="0">
                <a:solidFill>
                  <a:srgbClr val="000000"/>
                </a:solidFill>
                <a:latin typeface="Raleway"/>
                <a:ea typeface="Raleway"/>
                <a:cs typeface="Raleway"/>
                <a:sym typeface="Raleway"/>
              </a:endParaRPr>
            </a:p>
            <a:p>
              <a:pPr defTabSz="1463040">
                <a:spcBef>
                  <a:spcPts val="1280"/>
                </a:spcBef>
                <a:buClr>
                  <a:srgbClr val="000000"/>
                </a:buClr>
                <a:buSzPts val="1100"/>
              </a:pPr>
              <a:r>
                <a:rPr lang="en" sz="1900" kern="0">
                  <a:solidFill>
                    <a:srgbClr val="000000"/>
                  </a:solidFill>
                  <a:latin typeface="Raleway"/>
                  <a:ea typeface="Raleway"/>
                  <a:cs typeface="Raleway"/>
                  <a:sym typeface="Raleway"/>
                </a:rPr>
                <a:t>than a </a:t>
              </a:r>
              <a:endParaRPr sz="1900" kern="0">
                <a:solidFill>
                  <a:srgbClr val="000000"/>
                </a:solidFill>
                <a:latin typeface="Raleway"/>
                <a:ea typeface="Raleway"/>
                <a:cs typeface="Raleway"/>
                <a:sym typeface="Raleway"/>
              </a:endParaRPr>
            </a:p>
            <a:p>
              <a:pPr defTabSz="1463040">
                <a:spcBef>
                  <a:spcPts val="1280"/>
                </a:spcBef>
                <a:buClr>
                  <a:srgbClr val="000000"/>
                </a:buClr>
                <a:buSzPts val="1100"/>
              </a:pPr>
              <a:r>
                <a:rPr lang="en" sz="1900" kern="0">
                  <a:solidFill>
                    <a:srgbClr val="000000"/>
                  </a:solidFill>
                  <a:latin typeface="Raleway"/>
                  <a:ea typeface="Raleway"/>
                  <a:cs typeface="Raleway"/>
                  <a:sym typeface="Raleway"/>
                </a:rPr>
                <a:t>coincidence.</a:t>
              </a:r>
              <a:endParaRPr sz="2200" b="1" kern="0">
                <a:solidFill>
                  <a:srgbClr val="F46524"/>
                </a:solidFill>
                <a:latin typeface="Raleway"/>
                <a:ea typeface="Raleway"/>
                <a:cs typeface="Raleway"/>
                <a:sym typeface="Raleway"/>
              </a:endParaRPr>
            </a:p>
            <a:p>
              <a:pPr defTabSz="1463040">
                <a:spcBef>
                  <a:spcPts val="1280"/>
                </a:spcBef>
                <a:spcAft>
                  <a:spcPts val="1280"/>
                </a:spcAft>
                <a:buClr>
                  <a:srgbClr val="000000"/>
                </a:buClr>
              </a:pPr>
              <a:endParaRPr sz="1900" b="1" kern="0">
                <a:solidFill>
                  <a:srgbClr val="F46524"/>
                </a:solidFill>
                <a:latin typeface="Raleway"/>
                <a:ea typeface="Raleway"/>
                <a:cs typeface="Raleway"/>
                <a:sym typeface="Raleway"/>
              </a:endParaRPr>
            </a:p>
          </p:txBody>
        </p:sp>
      </p:grpSp>
    </p:spTree>
    <p:extLst>
      <p:ext uri="{BB962C8B-B14F-4D97-AF65-F5344CB8AC3E}">
        <p14:creationId xmlns:p14="http://schemas.microsoft.com/office/powerpoint/2010/main" val="94503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0" y="0"/>
            <a:ext cx="146304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0" y="4419600"/>
            <a:ext cx="9144000" cy="2895600"/>
          </a:xfrm>
        </p:spPr>
        <p:txBody>
          <a:bodyPr>
            <a:normAutofit fontScale="55000" lnSpcReduction="20000"/>
          </a:bodyPr>
          <a:lstStyle/>
          <a:p>
            <a:r>
              <a:rPr lang="en-US" dirty="0">
                <a:solidFill>
                  <a:srgbClr val="000066"/>
                </a:solidFill>
              </a:rPr>
              <a:t>banning the most harmful chemicals in consumer products </a:t>
            </a:r>
          </a:p>
          <a:p>
            <a:r>
              <a:rPr lang="en-US" dirty="0" smtClean="0">
                <a:solidFill>
                  <a:srgbClr val="000066"/>
                </a:solidFill>
              </a:rPr>
              <a:t>phasing</a:t>
            </a:r>
            <a:r>
              <a:rPr lang="en-US" dirty="0">
                <a:solidFill>
                  <a:srgbClr val="000066"/>
                </a:solidFill>
              </a:rPr>
              <a:t> out </a:t>
            </a:r>
            <a:r>
              <a:rPr lang="en-US" dirty="0" smtClean="0">
                <a:solidFill>
                  <a:srgbClr val="000066"/>
                </a:solidFill>
              </a:rPr>
              <a:t>PFAS unless </a:t>
            </a:r>
            <a:r>
              <a:rPr lang="en-US" dirty="0">
                <a:solidFill>
                  <a:srgbClr val="000066"/>
                </a:solidFill>
              </a:rPr>
              <a:t>their use is essential</a:t>
            </a:r>
          </a:p>
          <a:p>
            <a:r>
              <a:rPr lang="en-US" dirty="0">
                <a:solidFill>
                  <a:srgbClr val="000066"/>
                </a:solidFill>
              </a:rPr>
              <a:t>boosting the investment and innovative capacity for production and use of chemicals that are safe and sustainable by design, and throughout their life cycle</a:t>
            </a:r>
          </a:p>
          <a:p>
            <a:r>
              <a:rPr lang="en-US" dirty="0" smtClean="0">
                <a:solidFill>
                  <a:srgbClr val="000066"/>
                </a:solidFill>
              </a:rPr>
              <a:t>establishing </a:t>
            </a:r>
            <a:r>
              <a:rPr lang="en-US" dirty="0">
                <a:solidFill>
                  <a:srgbClr val="000066"/>
                </a:solidFill>
              </a:rPr>
              <a:t>a simpler “one substance one assessment”  process for the risk and hazard assessment of chemicals</a:t>
            </a:r>
          </a:p>
          <a:p>
            <a:endParaRPr lang="en-US" dirty="0">
              <a:solidFill>
                <a:srgbClr val="000066"/>
              </a:solidFill>
            </a:endParaRPr>
          </a:p>
        </p:txBody>
      </p:sp>
    </p:spTree>
    <p:extLst>
      <p:ext uri="{BB962C8B-B14F-4D97-AF65-F5344CB8AC3E}">
        <p14:creationId xmlns:p14="http://schemas.microsoft.com/office/powerpoint/2010/main" val="1489199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452960" y="1139440"/>
            <a:ext cx="13792800" cy="1631520"/>
          </a:xfrm>
          <a:prstGeom prst="rect">
            <a:avLst/>
          </a:prstGeom>
        </p:spPr>
        <p:txBody>
          <a:bodyPr spcFirstLastPara="1" wrap="square" lIns="146280" tIns="146280" rIns="146280" bIns="146280" anchor="t" anchorCtr="0">
            <a:noAutofit/>
          </a:bodyPr>
          <a:lstStyle/>
          <a:p>
            <a:pPr>
              <a:spcAft>
                <a:spcPts val="1600"/>
              </a:spcAft>
              <a:buNone/>
            </a:pPr>
            <a:r>
              <a:rPr lang="en" sz="4300">
                <a:latin typeface="Calibri"/>
                <a:ea typeface="Calibri"/>
                <a:cs typeface="Calibri"/>
                <a:sym typeface="Calibri"/>
              </a:rPr>
              <a:t>The placement of manufacturing &amp; waste facilities is racist</a:t>
            </a:r>
            <a:endParaRPr sz="4300">
              <a:latin typeface="Calibri"/>
              <a:ea typeface="Calibri"/>
              <a:cs typeface="Calibri"/>
              <a:sym typeface="Calibri"/>
            </a:endParaRPr>
          </a:p>
        </p:txBody>
      </p:sp>
      <p:sp>
        <p:nvSpPr>
          <p:cNvPr id="108" name="Google Shape;108;p18"/>
          <p:cNvSpPr/>
          <p:nvPr/>
        </p:nvSpPr>
        <p:spPr>
          <a:xfrm>
            <a:off x="531960" y="2406480"/>
            <a:ext cx="4207200" cy="3591840"/>
          </a:xfrm>
          <a:prstGeom prst="wedgeRectCallout">
            <a:avLst>
              <a:gd name="adj1" fmla="val -20833"/>
              <a:gd name="adj2" fmla="val 62500"/>
            </a:avLst>
          </a:prstGeom>
          <a:solidFill>
            <a:srgbClr val="9900FF"/>
          </a:solidFill>
          <a:ln>
            <a:noFill/>
          </a:ln>
        </p:spPr>
        <p:txBody>
          <a:bodyPr spcFirstLastPara="1" wrap="square" lIns="146280" tIns="146280" rIns="146280" bIns="146280" anchor="ctr" anchorCtr="0">
            <a:noAutofit/>
          </a:bodyPr>
          <a:lstStyle/>
          <a:p>
            <a:pPr defTabSz="1463040">
              <a:buClr>
                <a:srgbClr val="000000"/>
              </a:buClr>
            </a:pPr>
            <a:endParaRPr sz="2200" kern="0">
              <a:solidFill>
                <a:srgbClr val="000000"/>
              </a:solidFill>
              <a:cs typeface="Arial"/>
              <a:sym typeface="Arial"/>
            </a:endParaRPr>
          </a:p>
        </p:txBody>
      </p:sp>
      <p:sp>
        <p:nvSpPr>
          <p:cNvPr id="109" name="Google Shape;109;p18"/>
          <p:cNvSpPr/>
          <p:nvPr/>
        </p:nvSpPr>
        <p:spPr>
          <a:xfrm>
            <a:off x="5105272" y="2406480"/>
            <a:ext cx="4207200" cy="3591840"/>
          </a:xfrm>
          <a:prstGeom prst="wedgeRectCallout">
            <a:avLst>
              <a:gd name="adj1" fmla="val -20833"/>
              <a:gd name="adj2" fmla="val 62500"/>
            </a:avLst>
          </a:prstGeom>
          <a:solidFill>
            <a:srgbClr val="D9D2E9"/>
          </a:solidFill>
          <a:ln>
            <a:noFill/>
          </a:ln>
        </p:spPr>
        <p:txBody>
          <a:bodyPr spcFirstLastPara="1" wrap="square" lIns="146280" tIns="146280" rIns="146280" bIns="146280" anchor="ctr" anchorCtr="0">
            <a:noAutofit/>
          </a:bodyPr>
          <a:lstStyle/>
          <a:p>
            <a:pPr defTabSz="1463040">
              <a:buClr>
                <a:srgbClr val="000000"/>
              </a:buClr>
            </a:pPr>
            <a:endParaRPr sz="2200" kern="0">
              <a:solidFill>
                <a:srgbClr val="000000"/>
              </a:solidFill>
              <a:cs typeface="Arial"/>
              <a:sym typeface="Arial"/>
            </a:endParaRPr>
          </a:p>
        </p:txBody>
      </p:sp>
      <p:sp>
        <p:nvSpPr>
          <p:cNvPr id="110" name="Google Shape;110;p18"/>
          <p:cNvSpPr/>
          <p:nvPr/>
        </p:nvSpPr>
        <p:spPr>
          <a:xfrm>
            <a:off x="9636582" y="2406480"/>
            <a:ext cx="4207200" cy="3591840"/>
          </a:xfrm>
          <a:prstGeom prst="wedgeRectCallout">
            <a:avLst>
              <a:gd name="adj1" fmla="val -20833"/>
              <a:gd name="adj2" fmla="val 62500"/>
            </a:avLst>
          </a:prstGeom>
          <a:solidFill>
            <a:srgbClr val="8E7CC3"/>
          </a:solidFill>
          <a:ln>
            <a:noFill/>
          </a:ln>
        </p:spPr>
        <p:txBody>
          <a:bodyPr spcFirstLastPara="1" wrap="square" lIns="146280" tIns="146280" rIns="146280" bIns="146280" anchor="ctr" anchorCtr="0">
            <a:noAutofit/>
          </a:bodyPr>
          <a:lstStyle/>
          <a:p>
            <a:pPr defTabSz="1463040">
              <a:buClr>
                <a:srgbClr val="000000"/>
              </a:buClr>
            </a:pPr>
            <a:endParaRPr sz="2200" kern="0">
              <a:solidFill>
                <a:srgbClr val="000000"/>
              </a:solidFill>
              <a:cs typeface="Arial"/>
              <a:sym typeface="Arial"/>
            </a:endParaRPr>
          </a:p>
        </p:txBody>
      </p:sp>
      <p:sp>
        <p:nvSpPr>
          <p:cNvPr id="111" name="Google Shape;111;p18"/>
          <p:cNvSpPr txBox="1">
            <a:spLocks noGrp="1"/>
          </p:cNvSpPr>
          <p:nvPr>
            <p:ph type="title"/>
          </p:nvPr>
        </p:nvSpPr>
        <p:spPr>
          <a:xfrm>
            <a:off x="9800440" y="2406480"/>
            <a:ext cx="3970560" cy="3209280"/>
          </a:xfrm>
          <a:prstGeom prst="rect">
            <a:avLst/>
          </a:prstGeom>
        </p:spPr>
        <p:txBody>
          <a:bodyPr spcFirstLastPara="1" wrap="square" lIns="146280" tIns="146280" rIns="146280" bIns="146280" anchor="t" anchorCtr="0">
            <a:noAutofit/>
          </a:bodyPr>
          <a:lstStyle/>
          <a:p>
            <a:pPr>
              <a:spcAft>
                <a:spcPts val="1920"/>
              </a:spcAft>
              <a:buNone/>
            </a:pPr>
            <a:r>
              <a:rPr lang="en" sz="3400">
                <a:latin typeface="Calibri"/>
                <a:ea typeface="Calibri"/>
                <a:cs typeface="Calibri"/>
                <a:sym typeface="Calibri"/>
              </a:rPr>
              <a:t>Black people are 75% more likely to live in “fence line” with a petrochemical facility</a:t>
            </a:r>
            <a:endParaRPr sz="2200" b="0">
              <a:latin typeface="Calibri"/>
              <a:ea typeface="Calibri"/>
              <a:cs typeface="Calibri"/>
              <a:sym typeface="Calibri"/>
            </a:endParaRPr>
          </a:p>
        </p:txBody>
      </p:sp>
      <p:sp>
        <p:nvSpPr>
          <p:cNvPr id="112" name="Google Shape;112;p18"/>
          <p:cNvSpPr txBox="1">
            <a:spLocks noGrp="1"/>
          </p:cNvSpPr>
          <p:nvPr>
            <p:ph type="title"/>
          </p:nvPr>
        </p:nvSpPr>
        <p:spPr>
          <a:xfrm>
            <a:off x="716760" y="2554680"/>
            <a:ext cx="3970560" cy="3209280"/>
          </a:xfrm>
          <a:prstGeom prst="rect">
            <a:avLst/>
          </a:prstGeom>
        </p:spPr>
        <p:txBody>
          <a:bodyPr spcFirstLastPara="1" wrap="square" lIns="146280" tIns="146280" rIns="146280" bIns="146280" anchor="t" anchorCtr="0">
            <a:noAutofit/>
          </a:bodyPr>
          <a:lstStyle/>
          <a:p>
            <a:pPr>
              <a:spcAft>
                <a:spcPts val="1920"/>
              </a:spcAft>
              <a:buNone/>
            </a:pPr>
            <a:r>
              <a:rPr lang="en" sz="3400">
                <a:latin typeface="Calibri"/>
                <a:ea typeface="Calibri"/>
                <a:cs typeface="Calibri"/>
                <a:sym typeface="Calibri"/>
              </a:rPr>
              <a:t>Low-income communities are targeted with plastic packaging &amp; single-use plastic products</a:t>
            </a:r>
            <a:endParaRPr sz="2200">
              <a:latin typeface="Calibri"/>
              <a:ea typeface="Calibri"/>
              <a:cs typeface="Calibri"/>
              <a:sym typeface="Calibri"/>
            </a:endParaRPr>
          </a:p>
        </p:txBody>
      </p:sp>
      <p:sp>
        <p:nvSpPr>
          <p:cNvPr id="113" name="Google Shape;113;p18"/>
          <p:cNvSpPr txBox="1">
            <a:spLocks noGrp="1"/>
          </p:cNvSpPr>
          <p:nvPr>
            <p:ph type="title"/>
          </p:nvPr>
        </p:nvSpPr>
        <p:spPr>
          <a:xfrm>
            <a:off x="5284520" y="2406480"/>
            <a:ext cx="3970560" cy="3209280"/>
          </a:xfrm>
          <a:prstGeom prst="rect">
            <a:avLst/>
          </a:prstGeom>
        </p:spPr>
        <p:txBody>
          <a:bodyPr spcFirstLastPara="1" wrap="square" lIns="146280" tIns="146280" rIns="146280" bIns="146280" anchor="t" anchorCtr="0">
            <a:noAutofit/>
          </a:bodyPr>
          <a:lstStyle/>
          <a:p>
            <a:pPr>
              <a:spcAft>
                <a:spcPts val="1920"/>
              </a:spcAft>
              <a:buNone/>
            </a:pPr>
            <a:r>
              <a:rPr lang="en" sz="3400">
                <a:solidFill>
                  <a:srgbClr val="000000"/>
                </a:solidFill>
                <a:latin typeface="Calibri"/>
                <a:ea typeface="Calibri"/>
                <a:cs typeface="Calibri"/>
                <a:sym typeface="Calibri"/>
              </a:rPr>
              <a:t>More than 50% of the people who live within 2 miles of a toxic waste facility are people of color</a:t>
            </a:r>
            <a:endParaRPr sz="2200" b="0">
              <a:solidFill>
                <a:srgbClr val="000000"/>
              </a:solidFill>
              <a:latin typeface="Calibri"/>
              <a:ea typeface="Calibri"/>
              <a:cs typeface="Calibri"/>
              <a:sym typeface="Calibri"/>
            </a:endParaRPr>
          </a:p>
        </p:txBody>
      </p:sp>
      <p:sp>
        <p:nvSpPr>
          <p:cNvPr id="114" name="Google Shape;114;p18"/>
          <p:cNvSpPr txBox="1"/>
          <p:nvPr/>
        </p:nvSpPr>
        <p:spPr>
          <a:xfrm>
            <a:off x="452960" y="7447960"/>
            <a:ext cx="9990720" cy="412320"/>
          </a:xfrm>
          <a:prstGeom prst="rect">
            <a:avLst/>
          </a:prstGeom>
          <a:noFill/>
          <a:ln>
            <a:noFill/>
          </a:ln>
        </p:spPr>
        <p:txBody>
          <a:bodyPr spcFirstLastPara="1" wrap="square" lIns="146280" tIns="146280" rIns="146280" bIns="146280" anchor="ctr" anchorCtr="0">
            <a:noAutofit/>
          </a:bodyPr>
          <a:lstStyle/>
          <a:p>
            <a:pPr defTabSz="1463040">
              <a:buClr>
                <a:srgbClr val="000000"/>
              </a:buClr>
            </a:pPr>
            <a:endParaRPr sz="1900" i="1" kern="0">
              <a:solidFill>
                <a:srgbClr val="FB8C00"/>
              </a:solidFill>
              <a:latin typeface="Lato"/>
              <a:ea typeface="Lato"/>
              <a:cs typeface="Lato"/>
              <a:sym typeface="Lato"/>
            </a:endParaRPr>
          </a:p>
        </p:txBody>
      </p:sp>
      <p:sp>
        <p:nvSpPr>
          <p:cNvPr id="115" name="Google Shape;115;p18"/>
          <p:cNvSpPr txBox="1"/>
          <p:nvPr/>
        </p:nvSpPr>
        <p:spPr>
          <a:xfrm>
            <a:off x="10231800" y="6487000"/>
            <a:ext cx="4298400" cy="1373280"/>
          </a:xfrm>
          <a:prstGeom prst="rect">
            <a:avLst/>
          </a:prstGeom>
          <a:noFill/>
          <a:ln>
            <a:noFill/>
          </a:ln>
        </p:spPr>
        <p:txBody>
          <a:bodyPr spcFirstLastPara="1" wrap="square" lIns="146280" tIns="146280" rIns="146280" bIns="146280" anchor="t" anchorCtr="0">
            <a:noAutofit/>
          </a:bodyPr>
          <a:lstStyle/>
          <a:p>
            <a:pPr defTabSz="1463040">
              <a:spcAft>
                <a:spcPts val="1280"/>
              </a:spcAft>
              <a:buClr>
                <a:srgbClr val="000000"/>
              </a:buClr>
            </a:pPr>
            <a:r>
              <a:rPr lang="en" sz="1800" kern="0">
                <a:solidFill>
                  <a:srgbClr val="FFFFFF"/>
                </a:solidFill>
                <a:latin typeface="Raleway"/>
                <a:ea typeface="Raleway"/>
                <a:cs typeface="Raleway"/>
                <a:sym typeface="Raleway"/>
              </a:rPr>
              <a:t>Not a coincidence that this creating a potent exposure to formaldehyde translates to Black children developing asthma at a rate of 13% - compared to 7% of white children</a:t>
            </a:r>
            <a:endParaRPr sz="1800" b="1" kern="0">
              <a:solidFill>
                <a:srgbClr val="FFFFFF"/>
              </a:solidFill>
              <a:latin typeface="Raleway"/>
              <a:ea typeface="Raleway"/>
              <a:cs typeface="Raleway"/>
              <a:sym typeface="Raleway"/>
            </a:endParaRPr>
          </a:p>
        </p:txBody>
      </p:sp>
    </p:spTree>
    <p:extLst>
      <p:ext uri="{BB962C8B-B14F-4D97-AF65-F5344CB8AC3E}">
        <p14:creationId xmlns:p14="http://schemas.microsoft.com/office/powerpoint/2010/main" val="95190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120" name="Google Shape;120;p19"/>
          <p:cNvPicPr preferRelativeResize="0"/>
          <p:nvPr/>
        </p:nvPicPr>
        <p:blipFill rotWithShape="1">
          <a:blip r:embed="rId3">
            <a:alphaModFix/>
          </a:blip>
          <a:srcRect t="12463" b="12455"/>
          <a:stretch/>
        </p:blipFill>
        <p:spPr>
          <a:xfrm>
            <a:off x="-2" y="0"/>
            <a:ext cx="7307520" cy="8229600"/>
          </a:xfrm>
          <a:prstGeom prst="rect">
            <a:avLst/>
          </a:prstGeom>
          <a:noFill/>
          <a:ln>
            <a:noFill/>
          </a:ln>
        </p:spPr>
      </p:pic>
      <p:sp>
        <p:nvSpPr>
          <p:cNvPr id="121" name="Google Shape;121;p19"/>
          <p:cNvSpPr txBox="1">
            <a:spLocks noGrp="1"/>
          </p:cNvSpPr>
          <p:nvPr>
            <p:ph type="body" idx="1"/>
          </p:nvPr>
        </p:nvSpPr>
        <p:spPr>
          <a:xfrm>
            <a:off x="7732400" y="1568640"/>
            <a:ext cx="6454080" cy="5092320"/>
          </a:xfrm>
          <a:prstGeom prst="rect">
            <a:avLst/>
          </a:prstGeom>
        </p:spPr>
        <p:txBody>
          <a:bodyPr spcFirstLastPara="1" wrap="square" lIns="146280" tIns="146280" rIns="146280" bIns="146280" anchor="ctr" anchorCtr="0">
            <a:noAutofit/>
          </a:bodyPr>
          <a:lstStyle/>
          <a:p>
            <a:pPr marL="0" indent="0">
              <a:buNone/>
            </a:pPr>
            <a:r>
              <a:rPr lang="en" sz="4000" b="1">
                <a:solidFill>
                  <a:srgbClr val="674EA7"/>
                </a:solidFill>
                <a:latin typeface="Calibri"/>
                <a:ea typeface="Calibri"/>
                <a:cs typeface="Calibri"/>
                <a:sym typeface="Calibri"/>
              </a:rPr>
              <a:t>My question is - </a:t>
            </a:r>
            <a:endParaRPr sz="4000" b="1">
              <a:solidFill>
                <a:srgbClr val="674EA7"/>
              </a:solidFill>
              <a:latin typeface="Calibri"/>
              <a:ea typeface="Calibri"/>
              <a:cs typeface="Calibri"/>
              <a:sym typeface="Calibri"/>
            </a:endParaRPr>
          </a:p>
          <a:p>
            <a:pPr marL="0" indent="0">
              <a:spcBef>
                <a:spcPts val="2560"/>
              </a:spcBef>
              <a:buNone/>
            </a:pPr>
            <a:r>
              <a:rPr lang="en" sz="4000" b="1">
                <a:solidFill>
                  <a:srgbClr val="674EA7"/>
                </a:solidFill>
                <a:latin typeface="Calibri"/>
                <a:ea typeface="Calibri"/>
                <a:cs typeface="Calibri"/>
                <a:sym typeface="Calibri"/>
              </a:rPr>
              <a:t>why is this not enough to make a change now?</a:t>
            </a:r>
            <a:endParaRPr sz="4000">
              <a:solidFill>
                <a:srgbClr val="674EA7"/>
              </a:solidFill>
              <a:latin typeface="Calibri"/>
              <a:ea typeface="Calibri"/>
              <a:cs typeface="Calibri"/>
              <a:sym typeface="Calibri"/>
            </a:endParaRPr>
          </a:p>
          <a:p>
            <a:pPr marL="0" indent="0">
              <a:spcBef>
                <a:spcPts val="2560"/>
              </a:spcBef>
              <a:buNone/>
            </a:pPr>
            <a:endParaRPr sz="2100">
              <a:solidFill>
                <a:srgbClr val="000000"/>
              </a:solidFill>
              <a:latin typeface="Calibri"/>
              <a:ea typeface="Calibri"/>
              <a:cs typeface="Calibri"/>
              <a:sym typeface="Calibri"/>
            </a:endParaRPr>
          </a:p>
          <a:p>
            <a:pPr marL="0" indent="0">
              <a:spcBef>
                <a:spcPts val="2560"/>
              </a:spcBef>
              <a:buNone/>
            </a:pPr>
            <a:r>
              <a:rPr lang="en" sz="2100">
                <a:solidFill>
                  <a:srgbClr val="000000"/>
                </a:solidFill>
                <a:latin typeface="Calibri"/>
                <a:ea typeface="Calibri"/>
                <a:cs typeface="Calibri"/>
                <a:sym typeface="Calibri"/>
              </a:rPr>
              <a:t>You need to ask yourself. Are you a part of the problem? </a:t>
            </a:r>
            <a:endParaRPr sz="2100">
              <a:solidFill>
                <a:srgbClr val="000000"/>
              </a:solidFill>
              <a:latin typeface="Calibri"/>
              <a:ea typeface="Calibri"/>
              <a:cs typeface="Calibri"/>
              <a:sym typeface="Calibri"/>
            </a:endParaRPr>
          </a:p>
          <a:p>
            <a:pPr marL="0" indent="0">
              <a:spcBef>
                <a:spcPts val="2560"/>
              </a:spcBef>
              <a:spcAft>
                <a:spcPts val="2560"/>
              </a:spcAft>
              <a:buNone/>
            </a:pPr>
            <a:r>
              <a:rPr lang="en" sz="2100">
                <a:solidFill>
                  <a:srgbClr val="000000"/>
                </a:solidFill>
                <a:latin typeface="Calibri"/>
                <a:ea typeface="Calibri"/>
                <a:cs typeface="Calibri"/>
                <a:sym typeface="Calibri"/>
              </a:rPr>
              <a:t>Is your company a part of the problem?</a:t>
            </a:r>
            <a:endParaRPr sz="2100">
              <a:solidFill>
                <a:srgbClr val="000000"/>
              </a:solidFill>
              <a:latin typeface="Calibri"/>
              <a:ea typeface="Calibri"/>
              <a:cs typeface="Calibri"/>
              <a:sym typeface="Calibri"/>
            </a:endParaRPr>
          </a:p>
        </p:txBody>
      </p:sp>
      <p:grpSp>
        <p:nvGrpSpPr>
          <p:cNvPr id="122" name="Google Shape;122;p19"/>
          <p:cNvGrpSpPr/>
          <p:nvPr/>
        </p:nvGrpSpPr>
        <p:grpSpPr>
          <a:xfrm>
            <a:off x="169487" y="106816"/>
            <a:ext cx="3279496" cy="2828438"/>
            <a:chOff x="6803275" y="427445"/>
            <a:chExt cx="2212050" cy="2504994"/>
          </a:xfrm>
        </p:grpSpPr>
        <p:pic>
          <p:nvPicPr>
            <p:cNvPr id="123" name="Google Shape;123;p19"/>
            <p:cNvPicPr preferRelativeResize="0"/>
            <p:nvPr/>
          </p:nvPicPr>
          <p:blipFill>
            <a:blip r:embed="rId4">
              <a:alphaModFix/>
            </a:blip>
            <a:stretch>
              <a:fillRect/>
            </a:stretch>
          </p:blipFill>
          <p:spPr>
            <a:xfrm>
              <a:off x="6803275" y="427445"/>
              <a:ext cx="2212050" cy="2504994"/>
            </a:xfrm>
            <a:prstGeom prst="rect">
              <a:avLst/>
            </a:prstGeom>
            <a:noFill/>
            <a:ln>
              <a:noFill/>
            </a:ln>
          </p:spPr>
        </p:pic>
        <p:sp>
          <p:nvSpPr>
            <p:cNvPr id="124" name="Google Shape;124;p19"/>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defTabSz="1463040">
                <a:buClr>
                  <a:srgbClr val="000000"/>
                </a:buClr>
              </a:pPr>
              <a:r>
                <a:rPr lang="en" sz="2200" b="1" kern="0">
                  <a:solidFill>
                    <a:srgbClr val="9900FF"/>
                  </a:solidFill>
                  <a:latin typeface="Raleway"/>
                  <a:ea typeface="Raleway"/>
                  <a:cs typeface="Raleway"/>
                  <a:sym typeface="Raleway"/>
                </a:rPr>
                <a:t>Why is it you don’t care? </a:t>
              </a:r>
              <a:endParaRPr sz="2200" b="1" kern="0">
                <a:solidFill>
                  <a:srgbClr val="9900FF"/>
                </a:solidFill>
                <a:latin typeface="Raleway"/>
                <a:ea typeface="Raleway"/>
                <a:cs typeface="Raleway"/>
                <a:sym typeface="Raleway"/>
              </a:endParaRPr>
            </a:p>
            <a:p>
              <a:pPr defTabSz="1463040">
                <a:spcBef>
                  <a:spcPts val="1280"/>
                </a:spcBef>
                <a:spcAft>
                  <a:spcPts val="1280"/>
                </a:spcAft>
                <a:buClr>
                  <a:srgbClr val="000000"/>
                </a:buClr>
              </a:pPr>
              <a:r>
                <a:rPr lang="en" sz="1900" kern="0">
                  <a:solidFill>
                    <a:srgbClr val="000000"/>
                  </a:solidFill>
                  <a:latin typeface="Raleway"/>
                  <a:ea typeface="Raleway"/>
                  <a:cs typeface="Raleway"/>
                  <a:sym typeface="Raleway"/>
                </a:rPr>
                <a:t>Why is it you feel no urgency to improve &amp; implement changes? </a:t>
              </a:r>
              <a:endParaRPr sz="1900" b="1" kern="0">
                <a:solidFill>
                  <a:srgbClr val="F46524"/>
                </a:solidFill>
                <a:latin typeface="Raleway"/>
                <a:ea typeface="Raleway"/>
                <a:cs typeface="Raleway"/>
                <a:sym typeface="Raleway"/>
              </a:endParaRPr>
            </a:p>
          </p:txBody>
        </p:sp>
      </p:grpSp>
    </p:spTree>
    <p:extLst>
      <p:ext uri="{BB962C8B-B14F-4D97-AF65-F5344CB8AC3E}">
        <p14:creationId xmlns:p14="http://schemas.microsoft.com/office/powerpoint/2010/main" val="804434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0"/>
          <p:cNvPicPr preferRelativeResize="0"/>
          <p:nvPr/>
        </p:nvPicPr>
        <p:blipFill rotWithShape="1">
          <a:blip r:embed="rId3">
            <a:alphaModFix amt="30000"/>
          </a:blip>
          <a:srcRect t="31300" b="31300"/>
          <a:stretch/>
        </p:blipFill>
        <p:spPr>
          <a:xfrm>
            <a:off x="0" y="0"/>
            <a:ext cx="14630416" cy="8229600"/>
          </a:xfrm>
          <a:prstGeom prst="rect">
            <a:avLst/>
          </a:prstGeom>
          <a:noFill/>
          <a:ln>
            <a:noFill/>
          </a:ln>
        </p:spPr>
      </p:pic>
      <p:sp>
        <p:nvSpPr>
          <p:cNvPr id="130" name="Google Shape;130;p20"/>
          <p:cNvSpPr txBox="1">
            <a:spLocks noGrp="1"/>
          </p:cNvSpPr>
          <p:nvPr>
            <p:ph type="title"/>
          </p:nvPr>
        </p:nvSpPr>
        <p:spPr>
          <a:xfrm>
            <a:off x="148918" y="1202320"/>
            <a:ext cx="13795680" cy="6136800"/>
          </a:xfrm>
          <a:prstGeom prst="rect">
            <a:avLst/>
          </a:prstGeom>
        </p:spPr>
        <p:txBody>
          <a:bodyPr spcFirstLastPara="1" wrap="square" lIns="146280" tIns="146280" rIns="146280" bIns="146280" anchor="t" anchorCtr="0">
            <a:noAutofit/>
          </a:bodyPr>
          <a:lstStyle/>
          <a:p>
            <a:pPr>
              <a:buNone/>
            </a:pPr>
            <a:r>
              <a:rPr lang="en" sz="2400">
                <a:latin typeface="Calibri"/>
                <a:ea typeface="Calibri"/>
                <a:cs typeface="Calibri"/>
                <a:sym typeface="Calibri"/>
              </a:rPr>
              <a:t>Transparency. </a:t>
            </a:r>
            <a:endParaRPr sz="2400">
              <a:latin typeface="Calibri"/>
              <a:ea typeface="Calibri"/>
              <a:cs typeface="Calibri"/>
              <a:sym typeface="Calibri"/>
            </a:endParaRPr>
          </a:p>
          <a:p>
            <a:pPr>
              <a:spcBef>
                <a:spcPts val="1600"/>
              </a:spcBef>
              <a:buNone/>
            </a:pPr>
            <a:r>
              <a:rPr lang="en" sz="2400">
                <a:latin typeface="Calibri"/>
                <a:ea typeface="Calibri"/>
                <a:cs typeface="Calibri"/>
                <a:sym typeface="Calibri"/>
              </a:rPr>
              <a:t>A step forward - because with transparency comes accountability. The overall consumer market is slowing becoming one that knows better - on both side of the product. The demand is there to do the right thing &amp; show us how that is so.</a:t>
            </a:r>
            <a:endParaRPr sz="2400">
              <a:latin typeface="Calibri"/>
              <a:ea typeface="Calibri"/>
              <a:cs typeface="Calibri"/>
              <a:sym typeface="Calibri"/>
            </a:endParaRPr>
          </a:p>
          <a:p>
            <a:pPr marL="731520" indent="-518160">
              <a:spcBef>
                <a:spcPts val="1600"/>
              </a:spcBef>
              <a:buSzPts val="1500"/>
              <a:buFont typeface="Calibri"/>
              <a:buChar char="-"/>
            </a:pPr>
            <a:r>
              <a:rPr lang="en" sz="2400">
                <a:latin typeface="Calibri"/>
                <a:ea typeface="Calibri"/>
                <a:cs typeface="Calibri"/>
                <a:sym typeface="Calibri"/>
              </a:rPr>
              <a:t>Public access to annual reports that show:</a:t>
            </a:r>
            <a:endParaRPr sz="2400">
              <a:latin typeface="Calibri"/>
              <a:ea typeface="Calibri"/>
              <a:cs typeface="Calibri"/>
              <a:sym typeface="Calibri"/>
            </a:endParaRPr>
          </a:p>
          <a:p>
            <a:pPr marL="1463040" lvl="1" indent="-518160">
              <a:spcBef>
                <a:spcPts val="0"/>
              </a:spcBef>
              <a:buSzPts val="1500"/>
              <a:buFont typeface="Calibri"/>
              <a:buChar char="-"/>
            </a:pPr>
            <a:r>
              <a:rPr lang="en" sz="2400">
                <a:latin typeface="Calibri"/>
                <a:ea typeface="Calibri"/>
                <a:cs typeface="Calibri"/>
                <a:sym typeface="Calibri"/>
              </a:rPr>
              <a:t>Progress to improving chemical policies</a:t>
            </a:r>
            <a:endParaRPr sz="2400">
              <a:latin typeface="Calibri"/>
              <a:ea typeface="Calibri"/>
              <a:cs typeface="Calibri"/>
              <a:sym typeface="Calibri"/>
            </a:endParaRPr>
          </a:p>
          <a:p>
            <a:pPr marL="1463040" lvl="1" indent="-518160">
              <a:spcBef>
                <a:spcPts val="0"/>
              </a:spcBef>
              <a:buSzPts val="1500"/>
              <a:buFont typeface="Calibri"/>
              <a:buChar char="-"/>
            </a:pPr>
            <a:r>
              <a:rPr lang="en" sz="2400">
                <a:latin typeface="Calibri"/>
                <a:ea typeface="Calibri"/>
                <a:cs typeface="Calibri"/>
                <a:sym typeface="Calibri"/>
              </a:rPr>
              <a:t>Publishing of the eliminations made years-to-year</a:t>
            </a:r>
            <a:endParaRPr sz="2400">
              <a:latin typeface="Calibri"/>
              <a:ea typeface="Calibri"/>
              <a:cs typeface="Calibri"/>
              <a:sym typeface="Calibri"/>
            </a:endParaRPr>
          </a:p>
          <a:p>
            <a:pPr marL="2194560" lvl="2" indent="-518160">
              <a:buSzPts val="1500"/>
              <a:buFont typeface="Calibri"/>
              <a:buChar char="-"/>
            </a:pPr>
            <a:r>
              <a:rPr lang="en" sz="2400">
                <a:latin typeface="Calibri"/>
                <a:ea typeface="Calibri"/>
                <a:cs typeface="Calibri"/>
                <a:sym typeface="Calibri"/>
              </a:rPr>
              <a:t>Includes product ingredients &amp; packaging ingredients</a:t>
            </a:r>
            <a:endParaRPr sz="2400">
              <a:latin typeface="Calibri"/>
              <a:ea typeface="Calibri"/>
              <a:cs typeface="Calibri"/>
              <a:sym typeface="Calibri"/>
            </a:endParaRPr>
          </a:p>
          <a:p>
            <a:pPr>
              <a:buNone/>
            </a:pPr>
            <a:endParaRPr sz="2400">
              <a:latin typeface="Calibri"/>
              <a:ea typeface="Calibri"/>
              <a:cs typeface="Calibri"/>
              <a:sym typeface="Calibri"/>
            </a:endParaRPr>
          </a:p>
          <a:p>
            <a:pPr>
              <a:spcBef>
                <a:spcPts val="1600"/>
              </a:spcBef>
              <a:buNone/>
            </a:pPr>
            <a:r>
              <a:rPr lang="en" sz="2400">
                <a:latin typeface="Calibri"/>
                <a:ea typeface="Calibri"/>
                <a:cs typeface="Calibri"/>
                <a:sym typeface="Calibri"/>
              </a:rPr>
              <a:t>Representation matters. </a:t>
            </a:r>
            <a:endParaRPr sz="2400">
              <a:latin typeface="Calibri"/>
              <a:ea typeface="Calibri"/>
              <a:cs typeface="Calibri"/>
              <a:sym typeface="Calibri"/>
            </a:endParaRPr>
          </a:p>
          <a:p>
            <a:pPr>
              <a:spcBef>
                <a:spcPts val="1600"/>
              </a:spcBef>
              <a:buNone/>
            </a:pPr>
            <a:r>
              <a:rPr lang="en" sz="2400">
                <a:latin typeface="Calibri"/>
                <a:ea typeface="Calibri"/>
                <a:cs typeface="Calibri"/>
                <a:sym typeface="Calibri"/>
              </a:rPr>
              <a:t>Look around the room of decision makers at your organization. Who do you see? </a:t>
            </a:r>
            <a:endParaRPr sz="2400">
              <a:latin typeface="Calibri"/>
              <a:ea typeface="Calibri"/>
              <a:cs typeface="Calibri"/>
              <a:sym typeface="Calibri"/>
            </a:endParaRPr>
          </a:p>
          <a:p>
            <a:pPr>
              <a:spcBef>
                <a:spcPts val="1600"/>
              </a:spcBef>
              <a:spcAft>
                <a:spcPts val="1600"/>
              </a:spcAft>
              <a:buNone/>
            </a:pPr>
            <a:r>
              <a:rPr lang="en" sz="2400">
                <a:latin typeface="Calibri"/>
                <a:ea typeface="Calibri"/>
                <a:cs typeface="Calibri"/>
                <a:sym typeface="Calibri"/>
              </a:rPr>
              <a:t>Do you see those who are largely impacted? When you don’t, you can be assured your toxicity starts at the top. </a:t>
            </a:r>
            <a:endParaRPr sz="2400">
              <a:latin typeface="Calibri"/>
              <a:ea typeface="Calibri"/>
              <a:cs typeface="Calibri"/>
              <a:sym typeface="Calibri"/>
            </a:endParaRPr>
          </a:p>
        </p:txBody>
      </p:sp>
      <p:grpSp>
        <p:nvGrpSpPr>
          <p:cNvPr id="131" name="Google Shape;131;p20"/>
          <p:cNvGrpSpPr/>
          <p:nvPr/>
        </p:nvGrpSpPr>
        <p:grpSpPr>
          <a:xfrm>
            <a:off x="10305299" y="116504"/>
            <a:ext cx="3980765" cy="858355"/>
            <a:chOff x="6803270" y="427432"/>
            <a:chExt cx="2038324" cy="2004003"/>
          </a:xfrm>
        </p:grpSpPr>
        <p:pic>
          <p:nvPicPr>
            <p:cNvPr id="132" name="Google Shape;132;p20"/>
            <p:cNvPicPr preferRelativeResize="0"/>
            <p:nvPr/>
          </p:nvPicPr>
          <p:blipFill>
            <a:blip r:embed="rId4">
              <a:alphaModFix/>
            </a:blip>
            <a:stretch>
              <a:fillRect/>
            </a:stretch>
          </p:blipFill>
          <p:spPr>
            <a:xfrm>
              <a:off x="6803270" y="427432"/>
              <a:ext cx="1769662" cy="2004003"/>
            </a:xfrm>
            <a:prstGeom prst="rect">
              <a:avLst/>
            </a:prstGeom>
            <a:noFill/>
            <a:ln>
              <a:noFill/>
            </a:ln>
          </p:spPr>
        </p:pic>
        <p:sp>
          <p:nvSpPr>
            <p:cNvPr id="133" name="Google Shape;133;p20"/>
            <p:cNvSpPr txBox="1"/>
            <p:nvPr/>
          </p:nvSpPr>
          <p:spPr>
            <a:xfrm>
              <a:off x="6912594" y="806566"/>
              <a:ext cx="1929000" cy="732000"/>
            </a:xfrm>
            <a:prstGeom prst="rect">
              <a:avLst/>
            </a:prstGeom>
            <a:noFill/>
            <a:ln>
              <a:noFill/>
            </a:ln>
          </p:spPr>
          <p:txBody>
            <a:bodyPr spcFirstLastPara="1" wrap="square" lIns="91425" tIns="91425" rIns="91425" bIns="91425" anchor="t" anchorCtr="0">
              <a:noAutofit/>
            </a:bodyPr>
            <a:lstStyle/>
            <a:p>
              <a:pPr>
                <a:spcAft>
                  <a:spcPts val="1280"/>
                </a:spcAft>
              </a:pPr>
              <a:r>
                <a:rPr lang="en" sz="1600" b="1">
                  <a:solidFill>
                    <a:schemeClr val="dk1"/>
                  </a:solidFill>
                  <a:latin typeface="Raleway"/>
                  <a:ea typeface="Raleway"/>
                  <a:cs typeface="Raleway"/>
                  <a:sym typeface="Raleway"/>
                </a:rPr>
                <a:t>Where do we go from here?</a:t>
              </a:r>
              <a:endParaRPr sz="1300" b="1">
                <a:solidFill>
                  <a:schemeClr val="dk1"/>
                </a:solidFill>
                <a:latin typeface="Raleway"/>
                <a:ea typeface="Raleway"/>
                <a:cs typeface="Raleway"/>
                <a:sym typeface="Raleway"/>
              </a:endParaRPr>
            </a:p>
          </p:txBody>
        </p:sp>
      </p:grpSp>
    </p:spTree>
    <p:extLst>
      <p:ext uri="{BB962C8B-B14F-4D97-AF65-F5344CB8AC3E}">
        <p14:creationId xmlns:p14="http://schemas.microsoft.com/office/powerpoint/2010/main" val="3582826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104840" y="2452840"/>
            <a:ext cx="12099360" cy="5085120"/>
          </a:xfrm>
          <a:prstGeom prst="rect">
            <a:avLst/>
          </a:prstGeom>
        </p:spPr>
        <p:txBody>
          <a:bodyPr spcFirstLastPara="1" wrap="square" lIns="146280" tIns="146280" rIns="146280" bIns="146280" anchor="t" anchorCtr="0">
            <a:noAutofit/>
          </a:bodyPr>
          <a:lstStyle/>
          <a:p>
            <a:pPr algn="ctr">
              <a:buNone/>
            </a:pPr>
            <a:r>
              <a:rPr lang="en" sz="5400">
                <a:solidFill>
                  <a:schemeClr val="dk2"/>
                </a:solidFill>
              </a:rPr>
              <a:t>The health of Black women </a:t>
            </a:r>
            <a:endParaRPr sz="5400">
              <a:solidFill>
                <a:schemeClr val="dk2"/>
              </a:solidFill>
            </a:endParaRPr>
          </a:p>
          <a:p>
            <a:pPr algn="ctr">
              <a:buClr>
                <a:schemeClr val="dk2"/>
              </a:buClr>
              <a:buSzPts val="1100"/>
              <a:buNone/>
            </a:pPr>
            <a:r>
              <a:rPr lang="en" sz="5400">
                <a:solidFill>
                  <a:schemeClr val="dk2"/>
                </a:solidFill>
              </a:rPr>
              <a:t>IS your concern.</a:t>
            </a:r>
            <a:endParaRPr sz="5400">
              <a:solidFill>
                <a:schemeClr val="dk2"/>
              </a:solidFill>
            </a:endParaRPr>
          </a:p>
        </p:txBody>
      </p:sp>
      <p:pic>
        <p:nvPicPr>
          <p:cNvPr id="139" name="Google Shape;139;p21"/>
          <p:cNvPicPr preferRelativeResize="0"/>
          <p:nvPr/>
        </p:nvPicPr>
        <p:blipFill>
          <a:blip r:embed="rId3">
            <a:alphaModFix/>
          </a:blip>
          <a:stretch>
            <a:fillRect/>
          </a:stretch>
        </p:blipFill>
        <p:spPr>
          <a:xfrm>
            <a:off x="11040527" y="3784560"/>
            <a:ext cx="3326798" cy="4539398"/>
          </a:xfrm>
          <a:prstGeom prst="rect">
            <a:avLst/>
          </a:prstGeom>
          <a:noFill/>
          <a:ln>
            <a:noFill/>
          </a:ln>
        </p:spPr>
      </p:pic>
      <p:sp>
        <p:nvSpPr>
          <p:cNvPr id="140" name="Google Shape;140;p21"/>
          <p:cNvSpPr txBox="1"/>
          <p:nvPr/>
        </p:nvSpPr>
        <p:spPr>
          <a:xfrm>
            <a:off x="104840" y="7460800"/>
            <a:ext cx="10275360" cy="671040"/>
          </a:xfrm>
          <a:prstGeom prst="rect">
            <a:avLst/>
          </a:prstGeom>
          <a:noFill/>
          <a:ln>
            <a:noFill/>
          </a:ln>
        </p:spPr>
        <p:txBody>
          <a:bodyPr spcFirstLastPara="1" wrap="square" lIns="146280" tIns="146280" rIns="146280" bIns="146280" anchor="t" anchorCtr="0">
            <a:noAutofit/>
          </a:bodyPr>
          <a:lstStyle/>
          <a:p>
            <a:pPr defTabSz="1463040">
              <a:buClr>
                <a:srgbClr val="000000"/>
              </a:buClr>
            </a:pPr>
            <a:r>
              <a:rPr lang="en" sz="2100" kern="0">
                <a:solidFill>
                  <a:srgbClr val="000000"/>
                </a:solidFill>
                <a:latin typeface="Lato"/>
                <a:ea typeface="Lato"/>
                <a:cs typeface="Lato"/>
                <a:sym typeface="Lato"/>
              </a:rPr>
              <a:t>Find us at cleanbeautyforblackgirls.org &amp; on Instagram @cleanbeautyforblackgirls</a:t>
            </a:r>
            <a:endParaRPr sz="2100" kern="0">
              <a:solidFill>
                <a:srgbClr val="000000"/>
              </a:solidFill>
              <a:latin typeface="Lato"/>
              <a:ea typeface="Lato"/>
              <a:cs typeface="Lato"/>
              <a:sym typeface="Lato"/>
            </a:endParaRPr>
          </a:p>
        </p:txBody>
      </p:sp>
    </p:spTree>
    <p:extLst>
      <p:ext uri="{BB962C8B-B14F-4D97-AF65-F5344CB8AC3E}">
        <p14:creationId xmlns:p14="http://schemas.microsoft.com/office/powerpoint/2010/main" val="306792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12:00 Q&amp;A</a:t>
            </a:r>
            <a:endParaRPr lang="en-US" dirty="0"/>
          </a:p>
        </p:txBody>
      </p:sp>
      <p:sp>
        <p:nvSpPr>
          <p:cNvPr id="3" name="Content Placeholder 2"/>
          <p:cNvSpPr>
            <a:spLocks noGrp="1"/>
          </p:cNvSpPr>
          <p:nvPr>
            <p:ph idx="1"/>
          </p:nvPr>
        </p:nvSpPr>
        <p:spPr/>
        <p:txBody>
          <a:bodyPr/>
          <a:lstStyle/>
          <a:p>
            <a:r>
              <a:rPr lang="en-US" dirty="0" smtClean="0"/>
              <a:t>The floor is open to ask Jose &amp; Hannah questions or share your thoughts/reactions to their presentations</a:t>
            </a:r>
          </a:p>
          <a:p>
            <a:r>
              <a:rPr lang="en-US" dirty="0" smtClean="0"/>
              <a:t>Indicate you have something to say by typing it in chat</a:t>
            </a:r>
            <a:r>
              <a:rPr lang="en-US" dirty="0"/>
              <a:t> </a:t>
            </a:r>
            <a:r>
              <a:rPr lang="en-US" dirty="0" smtClean="0"/>
              <a:t>or jump right in</a:t>
            </a:r>
          </a:p>
        </p:txBody>
      </p:sp>
    </p:spTree>
    <p:extLst>
      <p:ext uri="{BB962C8B-B14F-4D97-AF65-F5344CB8AC3E}">
        <p14:creationId xmlns:p14="http://schemas.microsoft.com/office/powerpoint/2010/main" val="2695878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12:15 Break!</a:t>
            </a:r>
            <a:endParaRPr lang="en-US" dirty="0"/>
          </a:p>
        </p:txBody>
      </p:sp>
      <p:sp>
        <p:nvSpPr>
          <p:cNvPr id="3" name="Content Placeholder 2"/>
          <p:cNvSpPr>
            <a:spLocks noGrp="1"/>
          </p:cNvSpPr>
          <p:nvPr>
            <p:ph idx="1"/>
          </p:nvPr>
        </p:nvSpPr>
        <p:spPr/>
        <p:txBody>
          <a:bodyPr/>
          <a:lstStyle/>
          <a:p>
            <a:pPr marL="0" indent="0">
              <a:buNone/>
            </a:pPr>
            <a:r>
              <a:rPr lang="en-US" dirty="0" smtClean="0"/>
              <a:t>See you at 12:45</a:t>
            </a:r>
          </a:p>
          <a:p>
            <a:r>
              <a:rPr lang="en-US" dirty="0" smtClean="0"/>
              <a:t>Mute &amp; go off video OR</a:t>
            </a:r>
          </a:p>
          <a:p>
            <a:r>
              <a:rPr lang="en-US" dirty="0" smtClean="0"/>
              <a:t>Leave the meeting and call back in</a:t>
            </a:r>
            <a:endParaRPr lang="en-US" dirty="0"/>
          </a:p>
        </p:txBody>
      </p:sp>
    </p:spTree>
    <p:extLst>
      <p:ext uri="{BB962C8B-B14F-4D97-AF65-F5344CB8AC3E}">
        <p14:creationId xmlns:p14="http://schemas.microsoft.com/office/powerpoint/2010/main" val="3073960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13167360" cy="1371600"/>
          </a:xfrm>
        </p:spPr>
        <p:txBody>
          <a:bodyPr/>
          <a:lstStyle/>
          <a:p>
            <a:r>
              <a:rPr lang="en-US" dirty="0" smtClean="0"/>
              <a:t>Breakout Room Discussion Questions</a:t>
            </a:r>
            <a:endParaRPr lang="en-US" dirty="0"/>
          </a:p>
        </p:txBody>
      </p:sp>
      <p:sp>
        <p:nvSpPr>
          <p:cNvPr id="3" name="Content Placeholder 2"/>
          <p:cNvSpPr>
            <a:spLocks noGrp="1"/>
          </p:cNvSpPr>
          <p:nvPr>
            <p:ph idx="1"/>
          </p:nvPr>
        </p:nvSpPr>
        <p:spPr>
          <a:xfrm>
            <a:off x="-457200" y="2438449"/>
            <a:ext cx="14173200" cy="5431157"/>
          </a:xfrm>
        </p:spPr>
        <p:txBody>
          <a:bodyPr>
            <a:normAutofit/>
          </a:bodyPr>
          <a:lstStyle/>
          <a:p>
            <a:pPr marL="2048458" lvl="2" indent="-742950">
              <a:buFont typeface="+mj-lt"/>
              <a:buAutoNum type="arabicPeriod"/>
            </a:pPr>
            <a:r>
              <a:rPr lang="en-US" sz="3700" dirty="0"/>
              <a:t>Where are these conversations (intersection hazard/toxics + DEI + EJ) happening at your organization or business?</a:t>
            </a:r>
          </a:p>
          <a:p>
            <a:pPr marL="2048458" lvl="2" indent="-742950">
              <a:buFont typeface="+mj-lt"/>
              <a:buAutoNum type="arabicPeriod"/>
            </a:pPr>
            <a:r>
              <a:rPr lang="en-US" sz="3700" dirty="0"/>
              <a:t>What is your organization doing to take an effective approach to your work through a DEI + EJ lens?</a:t>
            </a:r>
          </a:p>
          <a:p>
            <a:pPr marL="2048458" lvl="2" indent="-742950">
              <a:buFont typeface="+mj-lt"/>
              <a:buAutoNum type="arabicPeriod"/>
            </a:pPr>
            <a:r>
              <a:rPr lang="en-US" sz="3700" dirty="0"/>
              <a:t>What do you think </a:t>
            </a:r>
            <a:r>
              <a:rPr lang="en-US" sz="3700" dirty="0" err="1"/>
              <a:t>BizNGO</a:t>
            </a:r>
            <a:r>
              <a:rPr lang="en-US" sz="3700" dirty="0"/>
              <a:t> could be doing? Is the workgroup well positioned to do that right now? </a:t>
            </a:r>
            <a:endParaRPr lang="en-US" dirty="0"/>
          </a:p>
          <a:p>
            <a:pPr marL="2048458" lvl="2" indent="-742950">
              <a:buFont typeface="+mj-lt"/>
              <a:buAutoNum type="arabicPeriod"/>
            </a:pPr>
            <a:r>
              <a:rPr lang="en-US" sz="3700" dirty="0"/>
              <a:t>What conversations does </a:t>
            </a:r>
            <a:r>
              <a:rPr lang="en-US" sz="3700" dirty="0" err="1"/>
              <a:t>BizNGO</a:t>
            </a:r>
            <a:r>
              <a:rPr lang="en-US" sz="3700" dirty="0"/>
              <a:t> need to have in 2021? What are some tangible outcomes we can aim for in 2021</a:t>
            </a:r>
            <a:r>
              <a:rPr lang="en-US" sz="3700" dirty="0"/>
              <a:t>?</a:t>
            </a:r>
            <a:endParaRPr lang="en-US" sz="3700" dirty="0"/>
          </a:p>
          <a:p>
            <a:endParaRPr lang="en-US" dirty="0"/>
          </a:p>
        </p:txBody>
      </p:sp>
      <p:sp>
        <p:nvSpPr>
          <p:cNvPr id="4" name="TextBox 3"/>
          <p:cNvSpPr txBox="1"/>
          <p:nvPr/>
        </p:nvSpPr>
        <p:spPr>
          <a:xfrm>
            <a:off x="444063" y="1600249"/>
            <a:ext cx="15773400" cy="830997"/>
          </a:xfrm>
          <a:prstGeom prst="rect">
            <a:avLst/>
          </a:prstGeom>
          <a:noFill/>
        </p:spPr>
        <p:txBody>
          <a:bodyPr wrap="square" lIns="91440" tIns="45720" rIns="91440" bIns="45720" rtlCol="0">
            <a:spAutoFit/>
          </a:bodyPr>
          <a:lstStyle/>
          <a:p>
            <a:r>
              <a:rPr lang="en-US" sz="2400" dirty="0"/>
              <a:t>* Take notes in the google doc linked in the chat</a:t>
            </a:r>
            <a:endParaRPr lang="en-US" sz="2400" dirty="0"/>
          </a:p>
          <a:p>
            <a:r>
              <a:rPr lang="en-US" sz="2400" dirty="0"/>
              <a:t>* Assign a note taker and someone to report back before diving into the questions </a:t>
            </a:r>
            <a:endParaRPr lang="en-US" sz="2400" dirty="0"/>
          </a:p>
        </p:txBody>
      </p:sp>
    </p:spTree>
    <p:extLst>
      <p:ext uri="{BB962C8B-B14F-4D97-AF65-F5344CB8AC3E}">
        <p14:creationId xmlns:p14="http://schemas.microsoft.com/office/powerpoint/2010/main" val="2967872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1524002"/>
            <a:ext cx="13167360" cy="2209800"/>
          </a:xfrm>
        </p:spPr>
        <p:txBody>
          <a:bodyPr>
            <a:noAutofit/>
          </a:bodyPr>
          <a:lstStyle/>
          <a:p>
            <a:pPr marL="0" indent="0">
              <a:buNone/>
            </a:pPr>
            <a:r>
              <a:rPr lang="en-US" sz="5400" dirty="0"/>
              <a:t>Thank you for joining! Today’s presentations and slides will be made available at </a:t>
            </a:r>
            <a:r>
              <a:rPr lang="en-US" sz="5400" u="sng" dirty="0">
                <a:solidFill>
                  <a:srgbClr val="0070C0"/>
                </a:solidFill>
              </a:rPr>
              <a:t>www.bizngo.org</a:t>
            </a:r>
            <a:r>
              <a:rPr lang="en-US" sz="5400" dirty="0"/>
              <a:t>. </a:t>
            </a:r>
          </a:p>
          <a:p>
            <a:pPr marL="0" indent="0">
              <a:buNone/>
            </a:pPr>
            <a:endParaRPr lang="en-US" sz="5400" dirty="0"/>
          </a:p>
          <a:p>
            <a:pPr marL="0" indent="0">
              <a:buNone/>
            </a:pPr>
            <a:r>
              <a:rPr lang="en-US" sz="5400" dirty="0"/>
              <a:t>Please fill out the session evaluation form!</a:t>
            </a:r>
            <a:endParaRPr lang="en-US" sz="5400" dirty="0"/>
          </a:p>
        </p:txBody>
      </p:sp>
    </p:spTree>
    <p:extLst>
      <p:ext uri="{BB962C8B-B14F-4D97-AF65-F5344CB8AC3E}">
        <p14:creationId xmlns:p14="http://schemas.microsoft.com/office/powerpoint/2010/main" val="1162133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52" y="304800"/>
            <a:ext cx="12918814" cy="54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951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52400"/>
            <a:ext cx="13167360" cy="1371600"/>
          </a:xfrm>
        </p:spPr>
        <p:txBody>
          <a:bodyPr>
            <a:normAutofit/>
          </a:bodyPr>
          <a:lstStyle/>
          <a:p>
            <a:r>
              <a:rPr lang="en-US" sz="5000" b="1" dirty="0">
                <a:solidFill>
                  <a:srgbClr val="000066"/>
                </a:solidFill>
              </a:rPr>
              <a:t>Virtual Meeting Overview</a:t>
            </a:r>
            <a:endParaRPr lang="en-US" sz="5000" b="1" dirty="0">
              <a:solidFill>
                <a:srgbClr val="000066"/>
              </a:solidFill>
            </a:endParaRPr>
          </a:p>
        </p:txBody>
      </p:sp>
      <p:sp>
        <p:nvSpPr>
          <p:cNvPr id="3" name="Content Placeholder 2"/>
          <p:cNvSpPr>
            <a:spLocks noGrp="1"/>
          </p:cNvSpPr>
          <p:nvPr>
            <p:ph idx="1"/>
          </p:nvPr>
        </p:nvSpPr>
        <p:spPr>
          <a:xfrm>
            <a:off x="3962402" y="1503092"/>
            <a:ext cx="8915400" cy="5431157"/>
          </a:xfrm>
        </p:spPr>
        <p:txBody>
          <a:bodyPr>
            <a:normAutofit fontScale="55000" lnSpcReduction="20000"/>
          </a:bodyPr>
          <a:lstStyle/>
          <a:p>
            <a:pPr marL="0" indent="0">
              <a:buNone/>
            </a:pPr>
            <a:r>
              <a:rPr lang="en-US" i="1" dirty="0" smtClean="0">
                <a:solidFill>
                  <a:srgbClr val="000066"/>
                </a:solidFill>
              </a:rPr>
              <a:t>4 Sessions / 2 days </a:t>
            </a:r>
          </a:p>
          <a:p>
            <a:pPr marL="0" indent="0">
              <a:buNone/>
            </a:pPr>
            <a:r>
              <a:rPr lang="en-US" i="1" dirty="0" smtClean="0">
                <a:solidFill>
                  <a:srgbClr val="000066"/>
                </a:solidFill>
              </a:rPr>
              <a:t>Each session 3.0 </a:t>
            </a:r>
            <a:r>
              <a:rPr lang="en-US" i="1" dirty="0" err="1" smtClean="0">
                <a:solidFill>
                  <a:srgbClr val="000066"/>
                </a:solidFill>
              </a:rPr>
              <a:t>hrs</a:t>
            </a:r>
            <a:r>
              <a:rPr lang="en-US" i="1" dirty="0" smtClean="0">
                <a:solidFill>
                  <a:srgbClr val="000066"/>
                </a:solidFill>
              </a:rPr>
              <a:t> divided into 2 parts of 1.25 </a:t>
            </a:r>
            <a:r>
              <a:rPr lang="en-US" i="1" dirty="0" err="1" smtClean="0">
                <a:solidFill>
                  <a:srgbClr val="000066"/>
                </a:solidFill>
              </a:rPr>
              <a:t>hrs</a:t>
            </a:r>
            <a:r>
              <a:rPr lang="en-US" i="1" dirty="0" smtClean="0">
                <a:solidFill>
                  <a:srgbClr val="000066"/>
                </a:solidFill>
              </a:rPr>
              <a:t> with 0.5 </a:t>
            </a:r>
            <a:r>
              <a:rPr lang="en-US" i="1" dirty="0" err="1" smtClean="0">
                <a:solidFill>
                  <a:srgbClr val="000066"/>
                </a:solidFill>
              </a:rPr>
              <a:t>hr</a:t>
            </a:r>
            <a:r>
              <a:rPr lang="en-US" i="1" dirty="0" smtClean="0">
                <a:solidFill>
                  <a:srgbClr val="000066"/>
                </a:solidFill>
              </a:rPr>
              <a:t> break</a:t>
            </a:r>
          </a:p>
          <a:p>
            <a:pPr marL="0" indent="0">
              <a:buNone/>
            </a:pPr>
            <a:endParaRPr lang="en-US" i="1" dirty="0" smtClean="0">
              <a:solidFill>
                <a:srgbClr val="000066"/>
              </a:solidFill>
            </a:endParaRPr>
          </a:p>
          <a:p>
            <a:pPr marL="914400" indent="-914400">
              <a:buAutoNum type="arabicPeriod"/>
            </a:pPr>
            <a:r>
              <a:rPr lang="en-US" b="1" dirty="0" smtClean="0">
                <a:solidFill>
                  <a:srgbClr val="000066"/>
                </a:solidFill>
              </a:rPr>
              <a:t>Confronting </a:t>
            </a:r>
            <a:r>
              <a:rPr lang="en-US" b="1" dirty="0">
                <a:solidFill>
                  <a:srgbClr val="000066"/>
                </a:solidFill>
              </a:rPr>
              <a:t>diversity, equity, and inclusion (DEI) at the intersection of business and hazardous chemicals </a:t>
            </a:r>
            <a:r>
              <a:rPr lang="en-US" dirty="0" smtClean="0">
                <a:solidFill>
                  <a:srgbClr val="000066"/>
                </a:solidFill>
              </a:rPr>
              <a:t>(today @ 11am-2pm </a:t>
            </a:r>
            <a:r>
              <a:rPr lang="en-US" dirty="0">
                <a:solidFill>
                  <a:srgbClr val="000066"/>
                </a:solidFill>
              </a:rPr>
              <a:t>EST</a:t>
            </a:r>
            <a:r>
              <a:rPr lang="en-US" dirty="0" smtClean="0">
                <a:solidFill>
                  <a:srgbClr val="000066"/>
                </a:solidFill>
              </a:rPr>
              <a:t>)</a:t>
            </a:r>
          </a:p>
          <a:p>
            <a:pPr marL="914400" indent="-914400">
              <a:buAutoNum type="arabicPeriod"/>
            </a:pPr>
            <a:endParaRPr lang="en-US" dirty="0" smtClean="0">
              <a:solidFill>
                <a:srgbClr val="000066"/>
              </a:solidFill>
            </a:endParaRPr>
          </a:p>
          <a:p>
            <a:pPr marL="914400" indent="-914400">
              <a:buFont typeface="Arial" panose="020B0604020202020204" pitchFamily="34" charset="0"/>
              <a:buAutoNum type="arabicPeriod"/>
            </a:pPr>
            <a:r>
              <a:rPr lang="en-US" b="1" dirty="0" smtClean="0">
                <a:solidFill>
                  <a:srgbClr val="000066"/>
                </a:solidFill>
              </a:rPr>
              <a:t>Measuring </a:t>
            </a:r>
            <a:r>
              <a:rPr lang="en-US" b="1" dirty="0">
                <a:solidFill>
                  <a:srgbClr val="000066"/>
                </a:solidFill>
              </a:rPr>
              <a:t>&amp; disclosing chemical footprints </a:t>
            </a:r>
            <a:r>
              <a:rPr lang="en-US" dirty="0" smtClean="0">
                <a:solidFill>
                  <a:srgbClr val="000066"/>
                </a:solidFill>
              </a:rPr>
              <a:t>(today @ </a:t>
            </a:r>
            <a:r>
              <a:rPr lang="en-US" dirty="0">
                <a:solidFill>
                  <a:srgbClr val="000066"/>
                </a:solidFill>
              </a:rPr>
              <a:t>3-6pm EST</a:t>
            </a:r>
            <a:r>
              <a:rPr lang="en-US" dirty="0" smtClean="0">
                <a:solidFill>
                  <a:srgbClr val="000066"/>
                </a:solidFill>
              </a:rPr>
              <a:t>)</a:t>
            </a:r>
          </a:p>
          <a:p>
            <a:pPr marL="914400" indent="-914400">
              <a:buFont typeface="Arial" panose="020B0604020202020204" pitchFamily="34" charset="0"/>
              <a:buAutoNum type="arabicPeriod"/>
            </a:pPr>
            <a:endParaRPr lang="en-US" dirty="0" smtClean="0">
              <a:solidFill>
                <a:srgbClr val="000066"/>
              </a:solidFill>
            </a:endParaRPr>
          </a:p>
          <a:p>
            <a:pPr marL="914400" indent="-914400">
              <a:buFont typeface="Arial" panose="020B0604020202020204" pitchFamily="34" charset="0"/>
              <a:buAutoNum type="arabicPeriod"/>
            </a:pPr>
            <a:r>
              <a:rPr lang="en-US" b="1" dirty="0">
                <a:solidFill>
                  <a:srgbClr val="000066"/>
                </a:solidFill>
              </a:rPr>
              <a:t>Taking on the challenges to chemical ingredient disclosure </a:t>
            </a:r>
            <a:r>
              <a:rPr lang="en-US" dirty="0">
                <a:solidFill>
                  <a:srgbClr val="000066"/>
                </a:solidFill>
              </a:rPr>
              <a:t>(December </a:t>
            </a:r>
            <a:r>
              <a:rPr lang="en-US" dirty="0" smtClean="0">
                <a:solidFill>
                  <a:srgbClr val="000066"/>
                </a:solidFill>
              </a:rPr>
              <a:t>9 @ </a:t>
            </a:r>
            <a:r>
              <a:rPr lang="en-US" dirty="0">
                <a:solidFill>
                  <a:srgbClr val="000066"/>
                </a:solidFill>
              </a:rPr>
              <a:t>11am-2pm EST</a:t>
            </a:r>
            <a:r>
              <a:rPr lang="en-US" dirty="0" smtClean="0">
                <a:solidFill>
                  <a:srgbClr val="000066"/>
                </a:solidFill>
              </a:rPr>
              <a:t>)</a:t>
            </a:r>
          </a:p>
          <a:p>
            <a:pPr marL="914400" indent="-914400">
              <a:buFont typeface="Arial" panose="020B0604020202020204" pitchFamily="34" charset="0"/>
              <a:buAutoNum type="arabicPeriod"/>
            </a:pPr>
            <a:endParaRPr lang="en-US" dirty="0" smtClean="0">
              <a:solidFill>
                <a:srgbClr val="000066"/>
              </a:solidFill>
            </a:endParaRPr>
          </a:p>
          <a:p>
            <a:pPr marL="914400" indent="-914400">
              <a:buFont typeface="Arial" panose="020B0604020202020204" pitchFamily="34" charset="0"/>
              <a:buAutoNum type="arabicPeriod"/>
            </a:pPr>
            <a:r>
              <a:rPr lang="en-US" b="1" dirty="0">
                <a:solidFill>
                  <a:srgbClr val="000066"/>
                </a:solidFill>
              </a:rPr>
              <a:t>Getting ahead of chemical classes </a:t>
            </a:r>
            <a:r>
              <a:rPr lang="en-US" dirty="0">
                <a:solidFill>
                  <a:srgbClr val="000066"/>
                </a:solidFill>
              </a:rPr>
              <a:t>(December </a:t>
            </a:r>
            <a:r>
              <a:rPr lang="en-US" dirty="0" smtClean="0">
                <a:solidFill>
                  <a:srgbClr val="000066"/>
                </a:solidFill>
              </a:rPr>
              <a:t>9 @ </a:t>
            </a:r>
            <a:r>
              <a:rPr lang="en-US" dirty="0">
                <a:solidFill>
                  <a:srgbClr val="000066"/>
                </a:solidFill>
              </a:rPr>
              <a:t>3-6pm EST</a:t>
            </a:r>
            <a:r>
              <a:rPr lang="en-US" dirty="0" smtClean="0">
                <a:solidFill>
                  <a:srgbClr val="000066"/>
                </a:solidFill>
              </a:rPr>
              <a:t>)</a:t>
            </a:r>
            <a:endParaRPr lang="en-US" dirty="0">
              <a:solidFill>
                <a:srgbClr val="000066"/>
              </a:solidFill>
            </a:endParaRPr>
          </a:p>
          <a:p>
            <a:pPr marL="914400" indent="-914400">
              <a:buAutoNum type="arabicPeriod"/>
            </a:pPr>
            <a:endParaRPr lang="en-US" dirty="0">
              <a:solidFill>
                <a:srgbClr val="000066"/>
              </a:solidFill>
            </a:endParaRPr>
          </a:p>
        </p:txBody>
      </p:sp>
      <p:pic>
        <p:nvPicPr>
          <p:cNvPr id="4" name="Picture 5" descr="C:\Documents and Settings\MSR\My Documents\Presentations\photos\path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56" y="1489124"/>
            <a:ext cx="3738346" cy="5445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301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2"/>
            <a:ext cx="13167360" cy="1194434"/>
          </a:xfrm>
        </p:spPr>
        <p:txBody>
          <a:bodyPr/>
          <a:lstStyle/>
          <a:p>
            <a:r>
              <a:rPr lang="en-US" dirty="0" smtClean="0">
                <a:solidFill>
                  <a:srgbClr val="000066"/>
                </a:solidFill>
              </a:rPr>
              <a:t>Thank you to our sponsors!</a:t>
            </a:r>
            <a:endParaRPr lang="en-US" dirty="0">
              <a:solidFill>
                <a:srgbClr val="000066"/>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4" y="1295400"/>
            <a:ext cx="9698222" cy="42726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Clapping hands emoji clipart. Free download transparent .PNG | Creazilla"/>
          <p:cNvSpPr>
            <a:spLocks noChangeAspect="1" noChangeArrowheads="1"/>
          </p:cNvSpPr>
          <p:nvPr/>
        </p:nvSpPr>
        <p:spPr bwMode="auto">
          <a:xfrm>
            <a:off x="155574" y="-144462"/>
            <a:ext cx="304800"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715000"/>
            <a:ext cx="6882909" cy="2270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560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118234"/>
          </a:xfrm>
        </p:spPr>
        <p:txBody>
          <a:bodyPr>
            <a:normAutofit/>
          </a:bodyPr>
          <a:lstStyle/>
          <a:p>
            <a:r>
              <a:rPr lang="en-US" dirty="0" smtClean="0">
                <a:solidFill>
                  <a:srgbClr val="000066"/>
                </a:solidFill>
              </a:rPr>
              <a:t>Chatham House Rule </a:t>
            </a:r>
            <a:endParaRPr lang="en-US" dirty="0">
              <a:solidFill>
                <a:srgbClr val="000066"/>
              </a:solidFill>
            </a:endParaRPr>
          </a:p>
        </p:txBody>
      </p:sp>
      <p:sp>
        <p:nvSpPr>
          <p:cNvPr id="3" name="Content Placeholder 2"/>
          <p:cNvSpPr>
            <a:spLocks noGrp="1"/>
          </p:cNvSpPr>
          <p:nvPr>
            <p:ph idx="1"/>
          </p:nvPr>
        </p:nvSpPr>
        <p:spPr>
          <a:xfrm>
            <a:off x="7620002" y="2133649"/>
            <a:ext cx="6050280" cy="5431157"/>
          </a:xfrm>
        </p:spPr>
        <p:txBody>
          <a:bodyPr>
            <a:normAutofit/>
          </a:bodyPr>
          <a:lstStyle/>
          <a:p>
            <a:pPr marL="0" indent="0">
              <a:buNone/>
            </a:pPr>
            <a:r>
              <a:rPr lang="en-US" sz="3700" dirty="0">
                <a:solidFill>
                  <a:srgbClr val="000066"/>
                </a:solidFill>
              </a:rPr>
              <a:t>Participants </a:t>
            </a:r>
            <a:r>
              <a:rPr lang="en-US" sz="3700" dirty="0">
                <a:solidFill>
                  <a:srgbClr val="000066"/>
                </a:solidFill>
              </a:rPr>
              <a:t>are free to use the information received, but neither the identity nor the affiliation of the speaker(s), nor that of any other participant, may be </a:t>
            </a:r>
            <a:r>
              <a:rPr lang="en-US" sz="3700" dirty="0">
                <a:solidFill>
                  <a:srgbClr val="000066"/>
                </a:solidFill>
              </a:rPr>
              <a:t>revealed;   unless approved by the participant</a:t>
            </a:r>
            <a:endParaRPr lang="en-US" sz="3700" dirty="0">
              <a:solidFill>
                <a:srgbClr val="000066"/>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6858000" cy="457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13608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000" dirty="0"/>
              <a:t>Session 1</a:t>
            </a:r>
            <a:endParaRPr lang="en-US" sz="7000" dirty="0"/>
          </a:p>
        </p:txBody>
      </p:sp>
      <p:sp>
        <p:nvSpPr>
          <p:cNvPr id="3" name="Content Placeholder 2"/>
          <p:cNvSpPr>
            <a:spLocks noGrp="1"/>
          </p:cNvSpPr>
          <p:nvPr>
            <p:ph idx="1"/>
          </p:nvPr>
        </p:nvSpPr>
        <p:spPr>
          <a:xfrm>
            <a:off x="2057400" y="1920289"/>
            <a:ext cx="10820400" cy="5431157"/>
          </a:xfrm>
        </p:spPr>
        <p:txBody>
          <a:bodyPr>
            <a:normAutofit/>
          </a:bodyPr>
          <a:lstStyle/>
          <a:p>
            <a:pPr marL="0" indent="0" algn="ctr">
              <a:buNone/>
            </a:pPr>
            <a:r>
              <a:rPr lang="en-US" sz="6400" i="1" dirty="0"/>
              <a:t>Confronting diversity, equity, and inclusion (DEI) at the intersection of business and hazardous chemicals</a:t>
            </a:r>
          </a:p>
        </p:txBody>
      </p:sp>
    </p:spTree>
    <p:extLst>
      <p:ext uri="{BB962C8B-B14F-4D97-AF65-F5344CB8AC3E}">
        <p14:creationId xmlns:p14="http://schemas.microsoft.com/office/powerpoint/2010/main" val="408633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0066"/>
                </a:solidFill>
              </a:rPr>
              <a:t>Zoom Protocol</a:t>
            </a:r>
            <a:endParaRPr lang="en-US" dirty="0">
              <a:solidFill>
                <a:srgbClr val="000066"/>
              </a:solidFill>
            </a:endParaRPr>
          </a:p>
        </p:txBody>
      </p:sp>
      <p:sp>
        <p:nvSpPr>
          <p:cNvPr id="3" name="Content Placeholder 2"/>
          <p:cNvSpPr>
            <a:spLocks noGrp="1"/>
          </p:cNvSpPr>
          <p:nvPr>
            <p:ph idx="1"/>
          </p:nvPr>
        </p:nvSpPr>
        <p:spPr>
          <a:xfrm>
            <a:off x="457200" y="2188892"/>
            <a:ext cx="7772400" cy="5126357"/>
          </a:xfrm>
        </p:spPr>
        <p:txBody>
          <a:bodyPr>
            <a:normAutofit lnSpcReduction="10000"/>
          </a:bodyPr>
          <a:lstStyle/>
          <a:p>
            <a:r>
              <a:rPr lang="en-US" sz="3700" dirty="0">
                <a:solidFill>
                  <a:srgbClr val="000066"/>
                </a:solidFill>
              </a:rPr>
              <a:t>Mute yourself when not speaking </a:t>
            </a:r>
          </a:p>
          <a:p>
            <a:r>
              <a:rPr lang="en-US" sz="3700" dirty="0">
                <a:solidFill>
                  <a:srgbClr val="000066"/>
                </a:solidFill>
              </a:rPr>
              <a:t>Raise hand </a:t>
            </a:r>
            <a:r>
              <a:rPr lang="en-US" sz="3700" dirty="0">
                <a:solidFill>
                  <a:srgbClr val="000066"/>
                </a:solidFill>
              </a:rPr>
              <a:t>to verbally ask a question </a:t>
            </a:r>
          </a:p>
          <a:p>
            <a:r>
              <a:rPr lang="en-US" sz="3700" dirty="0">
                <a:solidFill>
                  <a:srgbClr val="000066"/>
                </a:solidFill>
              </a:rPr>
              <a:t>Chat questions &amp; comments</a:t>
            </a:r>
            <a:endParaRPr lang="en-US" sz="3700" dirty="0">
              <a:solidFill>
                <a:srgbClr val="000066"/>
              </a:solidFill>
            </a:endParaRPr>
          </a:p>
          <a:p>
            <a:r>
              <a:rPr lang="en-US" sz="3700" dirty="0">
                <a:solidFill>
                  <a:srgbClr val="000066"/>
                </a:solidFill>
              </a:rPr>
              <a:t>Feel </a:t>
            </a:r>
            <a:r>
              <a:rPr lang="en-US" sz="3700" dirty="0">
                <a:solidFill>
                  <a:srgbClr val="000066"/>
                </a:solidFill>
              </a:rPr>
              <a:t>free to show your video :)</a:t>
            </a:r>
          </a:p>
          <a:p>
            <a:r>
              <a:rPr lang="en-US" sz="3700" dirty="0">
                <a:solidFill>
                  <a:srgbClr val="000066"/>
                </a:solidFill>
              </a:rPr>
              <a:t>Enter </a:t>
            </a:r>
            <a:r>
              <a:rPr lang="en-US" sz="3700" dirty="0">
                <a:solidFill>
                  <a:srgbClr val="000066"/>
                </a:solidFill>
              </a:rPr>
              <a:t>participant ID if </a:t>
            </a:r>
            <a:r>
              <a:rPr lang="en-US" sz="3700" dirty="0">
                <a:solidFill>
                  <a:srgbClr val="000066"/>
                </a:solidFill>
              </a:rPr>
              <a:t>calling in</a:t>
            </a:r>
          </a:p>
          <a:p>
            <a:r>
              <a:rPr lang="en-US" sz="3700" dirty="0">
                <a:solidFill>
                  <a:srgbClr val="000066"/>
                </a:solidFill>
              </a:rPr>
              <a:t>Rename </a:t>
            </a:r>
            <a:r>
              <a:rPr lang="en-US" sz="3700" dirty="0">
                <a:solidFill>
                  <a:srgbClr val="000066"/>
                </a:solidFill>
              </a:rPr>
              <a:t>yourself to include your organization </a:t>
            </a:r>
            <a:endParaRPr lang="en-US" sz="3700" dirty="0">
              <a:solidFill>
                <a:srgbClr val="000066"/>
              </a:solidFill>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49" y="3733800"/>
            <a:ext cx="485830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49" y="311926"/>
            <a:ext cx="6069013" cy="288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own Arrow 8"/>
          <p:cNvSpPr/>
          <p:nvPr/>
        </p:nvSpPr>
        <p:spPr>
          <a:xfrm>
            <a:off x="11887202" y="1219202"/>
            <a:ext cx="533400" cy="1447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3" name="Down Arrow 12"/>
          <p:cNvSpPr/>
          <p:nvPr/>
        </p:nvSpPr>
        <p:spPr>
          <a:xfrm rot="9999734">
            <a:off x="10833335" y="3239779"/>
            <a:ext cx="533400" cy="83511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1" name="Oval 10"/>
          <p:cNvSpPr/>
          <p:nvPr/>
        </p:nvSpPr>
        <p:spPr>
          <a:xfrm>
            <a:off x="8077200" y="2743200"/>
            <a:ext cx="609600" cy="6096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6" name="Oval 15"/>
          <p:cNvSpPr/>
          <p:nvPr/>
        </p:nvSpPr>
        <p:spPr>
          <a:xfrm>
            <a:off x="8763000" y="2743200"/>
            <a:ext cx="609600" cy="6096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7" name="Oval 16"/>
          <p:cNvSpPr/>
          <p:nvPr/>
        </p:nvSpPr>
        <p:spPr>
          <a:xfrm>
            <a:off x="10523091" y="2590802"/>
            <a:ext cx="741014" cy="674914"/>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8" name="Oval 17"/>
          <p:cNvSpPr/>
          <p:nvPr/>
        </p:nvSpPr>
        <p:spPr>
          <a:xfrm>
            <a:off x="11849101" y="2743200"/>
            <a:ext cx="609600" cy="6096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Tree>
    <p:extLst>
      <p:ext uri="{BB962C8B-B14F-4D97-AF65-F5344CB8AC3E}">
        <p14:creationId xmlns:p14="http://schemas.microsoft.com/office/powerpoint/2010/main" val="103757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1 Desired Outcomes</a:t>
            </a: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sz="4800" dirty="0"/>
              <a:t>Recognized and acknowledged need to address DEI in </a:t>
            </a:r>
            <a:r>
              <a:rPr lang="en-US" sz="4800" dirty="0" err="1"/>
              <a:t>BizNGO</a:t>
            </a:r>
            <a:endParaRPr lang="en-US" sz="4800" dirty="0"/>
          </a:p>
          <a:p>
            <a:pPr fontAlgn="base"/>
            <a:r>
              <a:rPr lang="en-US" sz="4800" dirty="0"/>
              <a:t>Meaningful and engaging sharing of </a:t>
            </a:r>
            <a:r>
              <a:rPr lang="en-US" sz="4800" dirty="0"/>
              <a:t>ideas</a:t>
            </a:r>
          </a:p>
          <a:p>
            <a:pPr fontAlgn="base"/>
            <a:r>
              <a:rPr lang="en-US" sz="4800" dirty="0"/>
              <a:t>Learned </a:t>
            </a:r>
            <a:r>
              <a:rPr lang="en-US" sz="4800" dirty="0"/>
              <a:t>best/better practices in DEI in the context of chemicals</a:t>
            </a:r>
          </a:p>
          <a:p>
            <a:pPr lvl="1" fontAlgn="base"/>
            <a:r>
              <a:rPr lang="en-US" dirty="0"/>
              <a:t>Exploring pathways for </a:t>
            </a:r>
            <a:r>
              <a:rPr lang="en-US" dirty="0" err="1"/>
              <a:t>BizNGO</a:t>
            </a:r>
            <a:r>
              <a:rPr lang="en-US" dirty="0"/>
              <a:t> to amplify these practices </a:t>
            </a:r>
          </a:p>
          <a:p>
            <a:pPr lvl="1" fontAlgn="base"/>
            <a:r>
              <a:rPr lang="en-US" dirty="0"/>
              <a:t>Resource sharing </a:t>
            </a:r>
          </a:p>
          <a:p>
            <a:pPr fontAlgn="base"/>
            <a:r>
              <a:rPr lang="en-US" sz="4800" dirty="0"/>
              <a:t>Brainstormed </a:t>
            </a:r>
            <a:r>
              <a:rPr lang="en-US" sz="4800" dirty="0"/>
              <a:t>goals for </a:t>
            </a:r>
            <a:r>
              <a:rPr lang="en-US" sz="4800" dirty="0" err="1"/>
              <a:t>BizNGO</a:t>
            </a:r>
            <a:r>
              <a:rPr lang="en-US" sz="4800" dirty="0"/>
              <a:t> on DEI and environmental </a:t>
            </a:r>
            <a:r>
              <a:rPr lang="en-US" sz="4800" dirty="0"/>
              <a:t>justice</a:t>
            </a:r>
            <a:endParaRPr lang="en-US" sz="4800" dirty="0"/>
          </a:p>
          <a:p>
            <a:pPr fontAlgn="base"/>
            <a:r>
              <a:rPr lang="en-US" sz="4800" dirty="0"/>
              <a:t>Inspired to take action</a:t>
            </a:r>
          </a:p>
          <a:p>
            <a:endParaRPr lang="en-US" dirty="0"/>
          </a:p>
        </p:txBody>
      </p:sp>
    </p:spTree>
    <p:extLst>
      <p:ext uri="{BB962C8B-B14F-4D97-AF65-F5344CB8AC3E}">
        <p14:creationId xmlns:p14="http://schemas.microsoft.com/office/powerpoint/2010/main" val="3723730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1548</TotalTime>
  <Words>1521</Words>
  <Application>Microsoft Office PowerPoint</Application>
  <PresentationFormat>Custom</PresentationFormat>
  <Paragraphs>151</Paragraphs>
  <Slides>27</Slides>
  <Notes>9</Notes>
  <HiddenSlides>0</HiddenSlides>
  <MMClips>0</MMClips>
  <ScaleCrop>false</ScaleCrop>
  <HeadingPairs>
    <vt:vector size="4" baseType="variant">
      <vt:variant>
        <vt:lpstr>Theme</vt:lpstr>
      </vt:variant>
      <vt:variant>
        <vt:i4>9</vt:i4>
      </vt:variant>
      <vt:variant>
        <vt:lpstr>Slide Titles</vt:lpstr>
      </vt:variant>
      <vt:variant>
        <vt:i4>27</vt:i4>
      </vt:variant>
    </vt:vector>
  </HeadingPairs>
  <TitlesOfParts>
    <vt:vector size="36" baseType="lpstr">
      <vt:lpstr>Office Theme</vt:lpstr>
      <vt:lpstr>Swiss</vt:lpstr>
      <vt:lpstr>1_Swiss</vt:lpstr>
      <vt:lpstr>2_Swiss</vt:lpstr>
      <vt:lpstr>3_Swiss</vt:lpstr>
      <vt:lpstr>4_Swiss</vt:lpstr>
      <vt:lpstr>5_Swiss</vt:lpstr>
      <vt:lpstr>6_Swiss</vt:lpstr>
      <vt:lpstr>7_Swiss</vt:lpstr>
      <vt:lpstr>BizNGO 2020  15th Annual Meeting</vt:lpstr>
      <vt:lpstr>PowerPoint Presentation</vt:lpstr>
      <vt:lpstr>PowerPoint Presentation</vt:lpstr>
      <vt:lpstr>Virtual Meeting Overview</vt:lpstr>
      <vt:lpstr>Thank you to our sponsors!</vt:lpstr>
      <vt:lpstr>Chatham House Rule </vt:lpstr>
      <vt:lpstr>Session 1</vt:lpstr>
      <vt:lpstr>Zoom Protocol</vt:lpstr>
      <vt:lpstr>Session 1 Desired Outcomes</vt:lpstr>
      <vt:lpstr>Speakers</vt:lpstr>
      <vt:lpstr>Session 1 Agenda</vt:lpstr>
      <vt:lpstr>Diversity, Equity and Inclusion at  Clean Production Action </vt:lpstr>
      <vt:lpstr>Defining the Terms</vt:lpstr>
      <vt:lpstr>Things to Remember…</vt:lpstr>
      <vt:lpstr>The health of Black women  IS your concern.</vt:lpstr>
      <vt:lpstr>Let’s go on a toxic exposing journey</vt:lpstr>
      <vt:lpstr>Don’t forget regular household chores &amp; the exposures that come with... When Iris grabs her cleaning products to clean the kitchen and bathroom she is risking inhalation and skin exposures to chemicals such as phthalate, PERC, triclosan, 2-butoxyethanol, ammonia, chlorine, and sodium hydroxide  Over her lunch break she throw in a load of laundry and adds SLS/SLES, phosphates, formaldehyde, VOCs, chlorine bleach, dioxine, fragrance, and benzyl acetate to the plate Before sitting down for the day, Iris takes out the garbage and is met with lead, arsenic, petroleum products, and PCBs Finally she sits down to relax and catch up on tv, only to meet her couch &amp; flame retardants</vt:lpstr>
      <vt:lpstr>So why highlight Black women &amp; Communities of color if everyone is exposed?  Black women have higher levels of beauty related chemicals in our bodies Black women have higher rates of hormone-related conditions Hear this: 75% of personal care products marketing to Black women were found to be potentially harmful to their health (per the EWG). Compared to 40% for the remaining population Black women use more products than their peers of other ethnicities </vt:lpstr>
      <vt:lpstr> Of the over 80,ooo chemicals on the market, only 14 have been properly studied and banned Women, on average, use 20 products a day - that’s easily 36 chemicals that are absorbed by the skin and/or inhaled.  70 to 90% of chronic disease is due to environmental exposures A large culprit being endocrine disruptors Black women are 2-3x more likely to develop aggressive breast cancer 40% of Black women with an abnormal BRCA gene (increases breast cancer risk) had no close relatives with breast cancer Black women have a risk of developing fibroids at rate 3x that of white women </vt:lpstr>
      <vt:lpstr>The placement of manufacturing &amp; waste facilities is racist</vt:lpstr>
      <vt:lpstr>PowerPoint Presentation</vt:lpstr>
      <vt:lpstr>Transparency.  A step forward - because with transparency comes accountability. The overall consumer market is slowing becoming one that knows better - on both side of the product. The demand is there to do the right thing &amp; show us how that is so. Public access to annual reports that show: Progress to improving chemical policies Publishing of the eliminations made years-to-year Includes product ingredients &amp; packaging ingredients  Representation matters.  Look around the room of decision makers at your organization. Who do you see?  Do you see those who are largely impacted? When you don’t, you can be assured your toxicity starts at the top. </vt:lpstr>
      <vt:lpstr>The health of Black women  IS your concern.</vt:lpstr>
      <vt:lpstr>12:00 Q&amp;A</vt:lpstr>
      <vt:lpstr>12:15 Break!</vt:lpstr>
      <vt:lpstr>Breakout Room Discussion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BizNGO 2020</dc:title>
  <dc:creator>Kayla Williams</dc:creator>
  <cp:lastModifiedBy>Kayla Williams</cp:lastModifiedBy>
  <cp:revision>31</cp:revision>
  <dcterms:created xsi:type="dcterms:W3CDTF">2020-12-02T20:53:31Z</dcterms:created>
  <dcterms:modified xsi:type="dcterms:W3CDTF">2020-12-16T19:44:32Z</dcterms:modified>
</cp:coreProperties>
</file>